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4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FF4FC-F651-4D4B-8783-FBBC9F6376E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592453-53F5-44EC-AFDB-1DE88F0ABEA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4657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Реферат на тему: «Корпоративный договор в Акционерных обществах и Обществах с ограниченной ответственностью»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301208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Магистрант 2 курса</a:t>
            </a:r>
          </a:p>
          <a:p>
            <a:r>
              <a:rPr lang="ru-RU" dirty="0" smtClean="0"/>
              <a:t>Бажанова Злата Феликсовна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7851648" cy="18288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ru-RU" dirty="0" smtClean="0"/>
              <a:t>Разновидности договоров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32217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Договор о создании (учреждении) обществ;</a:t>
            </a:r>
          </a:p>
          <a:p>
            <a:pPr lvl="0"/>
            <a:r>
              <a:rPr lang="ru-RU" dirty="0" smtClean="0"/>
              <a:t>Корпоративный договор (</a:t>
            </a:r>
            <a:r>
              <a:rPr lang="ru-RU" dirty="0" err="1" smtClean="0"/>
              <a:t>договор</a:t>
            </a:r>
            <a:r>
              <a:rPr lang="ru-RU" dirty="0" smtClean="0"/>
              <a:t> об осуществлении прав участниками ООО (акционерное соглашение – в АО);</a:t>
            </a:r>
          </a:p>
          <a:p>
            <a:pPr lvl="0"/>
            <a:r>
              <a:rPr lang="ru-RU" dirty="0" smtClean="0"/>
              <a:t>Договор между участниками хозяйственного общества и его кредиторами и (или) иными третьими лицами;</a:t>
            </a:r>
          </a:p>
          <a:p>
            <a:pPr lvl="0"/>
            <a:r>
              <a:rPr lang="ru-RU" dirty="0" smtClean="0"/>
              <a:t>Учредительный договор (в хозяйственных товариществах);</a:t>
            </a:r>
          </a:p>
          <a:p>
            <a:r>
              <a:rPr lang="ru-RU" dirty="0" smtClean="0"/>
              <a:t>Соглашение о создании крестьянского (фермерского) хозяйства.</a:t>
            </a:r>
            <a:endParaRPr lang="ru-RU" dirty="0"/>
          </a:p>
        </p:txBody>
      </p:sp>
      <p:pic>
        <p:nvPicPr>
          <p:cNvPr id="4" name="Рисунок 3" descr="kol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437112"/>
            <a:ext cx="4144149" cy="2099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Корпоративный договор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51880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Согласно Гражданскому Кодексу Российской Федерации, «участники хозяйственного общества или некоторые из них вправе заключить между собой корпоративный договор об осуществлении своих корпоративных прав (договор об осуществлении прав участников общества с ограниченной ответственностью, акционерное соглашение), в соответствии с которым они обязуются осуществлять эти права определенным образом или воздерживаться (отказаться) от их осуществления, в том числе голосовать определенным образом на общем собрании участников общества, согласованно осуществлять иные действия по управлению обществом, приобретать или отчуждать доли в его уставном капитале (акции) по определенной цене или при наступлении определенных обстоятельств, либо воздерживаться от отчуждения долей (акций) до наступления определенных обстоятельств».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Характерные черты корпоративного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36537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свобода договора;</a:t>
            </a:r>
          </a:p>
          <a:p>
            <a:pPr lvl="0"/>
            <a:r>
              <a:rPr lang="ru-RU" dirty="0" smtClean="0"/>
              <a:t>равенство сторон договора;</a:t>
            </a:r>
          </a:p>
          <a:p>
            <a:pPr lvl="0"/>
            <a:r>
              <a:rPr lang="ru-RU" dirty="0" smtClean="0"/>
              <a:t>согласованность волеизъявления сторон;</a:t>
            </a:r>
          </a:p>
          <a:p>
            <a:pPr lvl="0"/>
            <a:r>
              <a:rPr lang="ru-RU" dirty="0" smtClean="0"/>
              <a:t>добровольность заключения договора;</a:t>
            </a:r>
          </a:p>
          <a:p>
            <a:pPr lvl="0"/>
            <a:r>
              <a:rPr lang="ru-RU" dirty="0" smtClean="0"/>
              <a:t>обязательность выполнения условий договора (важно упомянуть, что на практике реализация данного принципа в корпоративном договоре считается слабой стороной корпоративного договора);</a:t>
            </a:r>
          </a:p>
          <a:p>
            <a:pPr lvl="0"/>
            <a:r>
              <a:rPr lang="ru-RU" dirty="0" smtClean="0"/>
              <a:t>индивидуальная определенность сторон и другие.</a:t>
            </a:r>
          </a:p>
        </p:txBody>
      </p:sp>
      <p:pic>
        <p:nvPicPr>
          <p:cNvPr id="4" name="Рисунок 3" descr="125069_700x4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992812"/>
            <a:ext cx="2987715" cy="1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Корпоративный договор в законодательстве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Внутреннему содержанию понятия корпоративный договор соответствуют такие понятия, как «акционерное соглашение» (ст. 32.1 Закона № 208-ФЗ) и «договор об осуществлении прав участников общества» (п. 3 ст. 8 Закона № 14-ФЗ); </a:t>
            </a:r>
          </a:p>
          <a:p>
            <a:r>
              <a:rPr lang="ru-RU" dirty="0" smtClean="0"/>
              <a:t>Федеральный закон от 05.05.2014 </a:t>
            </a:r>
            <a:r>
              <a:rPr lang="en-US" dirty="0" smtClean="0"/>
              <a:t>N</a:t>
            </a:r>
            <a:r>
              <a:rPr lang="ru-RU" dirty="0" smtClean="0"/>
              <a:t> 99-ФЗ «О внесении изменений в главу 4 части первой Гражданского кодекса Российской Федерации и о признании утратившими силу отдельных положений законодательных актов Российской Федерации», вступивший в силу с 1 сентября 2014 г., дополнил Гражданский Кодекс РФ новой статьей 67.2 «Корпоративный договор».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Корпоративный договор в законодательстве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435280" cy="27363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2008 – 2009 гг. в законы о хозяйственных обществах были внесены изменения, позволившие участникам ООО заключать договоры об осуществлении прав участников общества (ст. 8, Федеральный закон от 08.02.1998 </a:t>
            </a:r>
            <a:r>
              <a:rPr lang="en-US" dirty="0" smtClean="0"/>
              <a:t>N</a:t>
            </a:r>
            <a:r>
              <a:rPr lang="ru-RU" dirty="0" smtClean="0"/>
              <a:t> 14-ФЗ (ред. от 29.12.2012) «Об обществах с ограниченной ответственностью»),</a:t>
            </a:r>
            <a:r>
              <a:rPr lang="en-US" dirty="0" smtClean="0"/>
              <a:t> </a:t>
            </a:r>
            <a:r>
              <a:rPr lang="ru-RU" dirty="0" smtClean="0"/>
              <a:t> а акционерам – акционерные соглашения (ст. 32.1, Федеральный закон от 26.12.1995 </a:t>
            </a:r>
            <a:r>
              <a:rPr lang="en-US" dirty="0" smtClean="0"/>
              <a:t>N</a:t>
            </a:r>
            <a:r>
              <a:rPr lang="ru-RU" dirty="0" smtClean="0"/>
              <a:t> 208-ФЗ (ред. от 29.12.2012) «Об акционерных обществах»).</a:t>
            </a:r>
            <a:endParaRPr lang="ru-RU" dirty="0"/>
          </a:p>
        </p:txBody>
      </p:sp>
      <p:pic>
        <p:nvPicPr>
          <p:cNvPr id="4" name="Рисунок 3" descr="kak-otkryt-o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365104"/>
            <a:ext cx="3508616" cy="2338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Корпоративный договор в законодательстве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7176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Договор представляет собой наиболее распространенный вид сделок;</a:t>
            </a:r>
          </a:p>
          <a:p>
            <a:r>
              <a:rPr lang="ru-RU" dirty="0" smtClean="0"/>
              <a:t>Относительно корпоративного договора можно сказать, что он представляет собой двухстороннюю или многостороннюю сделку, следовательно, на него распространяются общие положения о сделках (гл. 9 ГК РФ) и обязательствах (ст. ст. 307-419 ГК РФ).</a:t>
            </a:r>
          </a:p>
          <a:p>
            <a:endParaRPr lang="ru-RU" dirty="0"/>
          </a:p>
        </p:txBody>
      </p:sp>
      <p:pic>
        <p:nvPicPr>
          <p:cNvPr id="4" name="Рисунок 3" descr="corporate-and-commercial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249601"/>
            <a:ext cx="3942928" cy="2608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Способы обеспечения исполнения корпоративного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008" y="2132856"/>
            <a:ext cx="8928992" cy="45811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Пункт 1 статьи 188.1 Гражданского кодекса Российской Федерации позволяет использовать безотзывную доверенность в целях исполнения или обеспечения исполнения обязательства по корпоративному договору, в том числе в отношении третьих лиц, не являющихся участниками хозяйственного общества; </a:t>
            </a:r>
          </a:p>
          <a:p>
            <a:r>
              <a:rPr lang="ru-RU" dirty="0" smtClean="0"/>
              <a:t>Согласно пункту 2 статьи 396 Гражданского кодекса Российской Федерации, возмещение убытков и уплата неустойки в случае неисполнения обязательства освобождают должника от исполнения обязательства в натуре, если иное не предусмотрено законом или договором;</a:t>
            </a:r>
          </a:p>
          <a:p>
            <a:r>
              <a:rPr lang="ru-RU" dirty="0" smtClean="0"/>
              <a:t>Если предметом обязательства являются имущественные права, в частности переход прав на долю в уставном капитале, то в ряде случаев может быть использовано такое средство защиты, как признание прав на долю; </a:t>
            </a:r>
          </a:p>
          <a:p>
            <a:r>
              <a:rPr lang="ru-RU" dirty="0" smtClean="0"/>
              <a:t>Наиболее проблематичным представляется понуждение к исполнению в натуре обязательств, имеющих своим предметом реализацию права голоса на общем собрании участников.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Подводя итог, можно утверждать, что корпоративный договор может быть заключен только в хозяйственных обществах. С его помощью все участники или их часть договариваются между собой о реализации своих корпоративных прав, о том, какие действия можно предпринимать, чтобы эти права реализовать. Другими словами, корпоративный договор представляет собой соглашение между определённой группой участников и отражающее их интересы. Также его можно трактовать как особый инструмент права. Таким образом, в нем можно указать более обширные и подробные толкования, чем, к примеру, в Уставе общества. Само понятие корпоративного договора, введённое новой редакцией Гражданского Кодекса – новация, привнесенная из западного права. Этот документ малоизвестен в российской практике, и его применение представляет особый интерес на настоящий момент.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713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Поток</vt:lpstr>
      <vt:lpstr>Реферат на тему: «Корпоративный договор в Акционерных обществах и Обществах с ограниченной ответственностью»</vt:lpstr>
      <vt:lpstr>Разновидности договоров</vt:lpstr>
      <vt:lpstr>Корпоративный договор</vt:lpstr>
      <vt:lpstr>Характерные черты корпоративного договора</vt:lpstr>
      <vt:lpstr>Корпоративный договор в законодательстве РФ</vt:lpstr>
      <vt:lpstr>Корпоративный договор в законодательстве РФ</vt:lpstr>
      <vt:lpstr>Корпоративный договор в законодательстве РФ</vt:lpstr>
      <vt:lpstr> Способы обеспечения исполнения корпоративного договора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на тему: «Корпоративный договор в Акционерных обществах и Обществах с ограниченной ответственностью»</dc:title>
  <dc:creator>User1</dc:creator>
  <cp:lastModifiedBy>RAAN</cp:lastModifiedBy>
  <cp:revision>5</cp:revision>
  <dcterms:created xsi:type="dcterms:W3CDTF">2017-12-18T07:20:40Z</dcterms:created>
  <dcterms:modified xsi:type="dcterms:W3CDTF">2018-02-16T18:14:27Z</dcterms:modified>
</cp:coreProperties>
</file>