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D6E0"/>
          </a:solidFill>
        </a:fill>
      </a:tcStyle>
    </a:wholeTbl>
    <a:band2H>
      <a:tcTxStyle/>
      <a:tcStyle>
        <a:tcBdr/>
        <a:fill>
          <a:solidFill>
            <a:srgbClr val="EBEC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EF1D6"/>
          </a:solidFill>
        </a:fill>
      </a:tcStyle>
    </a:wholeTbl>
    <a:band2H>
      <a:tcTxStyle/>
      <a:tcStyle>
        <a:tcBdr/>
        <a:fill>
          <a:solidFill>
            <a:srgbClr val="F7F8EC"/>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AD4D3"/>
          </a:solidFill>
        </a:fill>
      </a:tcStyle>
    </a:wholeTbl>
    <a:band2H>
      <a:tcTxStyle/>
      <a:tcStyle>
        <a:tcBdr/>
        <a:fill>
          <a:solidFill>
            <a:srgbClr val="EDEBEA"/>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7" d="100"/>
          <a:sy n="37" d="100"/>
        </p:scale>
        <p:origin x="1476"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7" name="Shape 157"/>
          <p:cNvSpPr>
            <a:spLocks noGrp="1" noRot="1" noChangeAspect="1"/>
          </p:cNvSpPr>
          <p:nvPr>
            <p:ph type="sldImg"/>
          </p:nvPr>
        </p:nvSpPr>
        <p:spPr>
          <a:xfrm>
            <a:off x="1143000" y="685800"/>
            <a:ext cx="4572000" cy="3429000"/>
          </a:xfrm>
          <a:prstGeom prst="rect">
            <a:avLst/>
          </a:prstGeom>
        </p:spPr>
        <p:txBody>
          <a:bodyPr/>
          <a:lstStyle/>
          <a:p>
            <a:endParaRPr/>
          </a:p>
        </p:txBody>
      </p:sp>
      <p:sp>
        <p:nvSpPr>
          <p:cNvPr id="158" name="Shape 15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Титульный слайд">
    <p:spTree>
      <p:nvGrpSpPr>
        <p:cNvPr id="1" name=""/>
        <p:cNvGrpSpPr/>
        <p:nvPr/>
      </p:nvGrpSpPr>
      <p:grpSpPr>
        <a:xfrm>
          <a:off x="0" y="0"/>
          <a:ext cx="0" cy="0"/>
          <a:chOff x="0" y="0"/>
          <a:chExt cx="0" cy="0"/>
        </a:xfrm>
      </p:grpSpPr>
      <p:sp>
        <p:nvSpPr>
          <p:cNvPr id="14" name="Shape 14"/>
          <p:cNvSpPr>
            <a:spLocks noGrp="1"/>
          </p:cNvSpPr>
          <p:nvPr>
            <p:ph type="title"/>
          </p:nvPr>
        </p:nvSpPr>
        <p:spPr>
          <a:xfrm>
            <a:off x="1219200" y="3886200"/>
            <a:ext cx="6858000" cy="990600"/>
          </a:xfrm>
          <a:prstGeom prst="rect">
            <a:avLst/>
          </a:prstGeom>
        </p:spPr>
        <p:txBody>
          <a:bodyPr anchor="t"/>
          <a:lstStyle>
            <a:lvl1pPr algn="r">
              <a:defRPr>
                <a:solidFill>
                  <a:srgbClr val="000000"/>
                </a:solidFill>
              </a:defRPr>
            </a:lvl1pPr>
          </a:lstStyle>
          <a:p>
            <a:r>
              <a:t>Текст заголовка</a:t>
            </a:r>
          </a:p>
        </p:txBody>
      </p:sp>
      <p:sp>
        <p:nvSpPr>
          <p:cNvPr id="15" name="Shape 15"/>
          <p:cNvSpPr>
            <a:spLocks noGrp="1"/>
          </p:cNvSpPr>
          <p:nvPr>
            <p:ph type="body" sz="quarter" idx="1"/>
          </p:nvPr>
        </p:nvSpPr>
        <p:spPr>
          <a:xfrm>
            <a:off x="1219200" y="5124450"/>
            <a:ext cx="6858000" cy="533400"/>
          </a:xfrm>
          <a:prstGeom prst="rect">
            <a:avLst/>
          </a:prstGeom>
        </p:spPr>
        <p:txBody>
          <a:bodyPr/>
          <a:lstStyle>
            <a:lvl1pPr marL="0" indent="0" algn="r">
              <a:buClrTx/>
              <a:buSzTx/>
              <a:buFontTx/>
              <a:buNone/>
              <a:defRPr sz="2000">
                <a:solidFill>
                  <a:srgbClr val="464653"/>
                </a:solidFill>
                <a:latin typeface="Bookman Old Style"/>
                <a:ea typeface="Bookman Old Style"/>
                <a:cs typeface="Bookman Old Style"/>
                <a:sym typeface="Bookman Old Style"/>
              </a:defRPr>
            </a:lvl1pPr>
            <a:lvl2pPr marL="0" indent="0" algn="r">
              <a:buClrTx/>
              <a:buSzTx/>
              <a:buFontTx/>
              <a:buNone/>
              <a:defRPr sz="2000">
                <a:solidFill>
                  <a:srgbClr val="464653"/>
                </a:solidFill>
                <a:latin typeface="Bookman Old Style"/>
                <a:ea typeface="Bookman Old Style"/>
                <a:cs typeface="Bookman Old Style"/>
                <a:sym typeface="Bookman Old Style"/>
              </a:defRPr>
            </a:lvl2pPr>
            <a:lvl3pPr marL="0" indent="0" algn="r">
              <a:buClrTx/>
              <a:buSzTx/>
              <a:buFontTx/>
              <a:buNone/>
              <a:defRPr sz="2000">
                <a:solidFill>
                  <a:srgbClr val="464653"/>
                </a:solidFill>
                <a:latin typeface="Bookman Old Style"/>
                <a:ea typeface="Bookman Old Style"/>
                <a:cs typeface="Bookman Old Style"/>
                <a:sym typeface="Bookman Old Style"/>
              </a:defRPr>
            </a:lvl3pPr>
            <a:lvl4pPr marL="0" indent="0" algn="r">
              <a:buClrTx/>
              <a:buSzTx/>
              <a:buFontTx/>
              <a:buNone/>
              <a:defRPr sz="2000">
                <a:solidFill>
                  <a:srgbClr val="464653"/>
                </a:solidFill>
                <a:latin typeface="Bookman Old Style"/>
                <a:ea typeface="Bookman Old Style"/>
                <a:cs typeface="Bookman Old Style"/>
                <a:sym typeface="Bookman Old Style"/>
              </a:defRPr>
            </a:lvl4pPr>
            <a:lvl5pPr marL="0" indent="0" algn="r">
              <a:buClrTx/>
              <a:buSzTx/>
              <a:buFontTx/>
              <a:buNone/>
              <a:defRPr sz="2000">
                <a:solidFill>
                  <a:srgbClr val="464653"/>
                </a:solidFill>
                <a:latin typeface="Bookman Old Style"/>
                <a:ea typeface="Bookman Old Style"/>
                <a:cs typeface="Bookman Old Style"/>
                <a:sym typeface="Bookman Old Style"/>
              </a:defRPr>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6" name="Shape 16"/>
          <p:cNvSpPr/>
          <p:nvPr/>
        </p:nvSpPr>
        <p:spPr>
          <a:xfrm>
            <a:off x="904875" y="3648073"/>
            <a:ext cx="7315200" cy="1280164"/>
          </a:xfrm>
          <a:prstGeom prst="rect">
            <a:avLst/>
          </a:prstGeom>
          <a:ln w="6350" cap="rnd">
            <a:solidFill>
              <a:schemeClr val="accent1"/>
            </a:solidFill>
          </a:ln>
        </p:spPr>
        <p:txBody>
          <a:bodyPr lIns="45718" tIns="45718" rIns="45718" bIns="45718" anchor="ctr"/>
          <a:lstStyle/>
          <a:p>
            <a:pPr algn="ctr">
              <a:defRPr>
                <a:solidFill>
                  <a:srgbClr val="FFFFFF"/>
                </a:solidFill>
                <a:latin typeface="Gill Sans MT"/>
                <a:ea typeface="Gill Sans MT"/>
                <a:cs typeface="Gill Sans MT"/>
                <a:sym typeface="Gill Sans MT"/>
              </a:defRPr>
            </a:pPr>
            <a:endParaRPr/>
          </a:p>
        </p:txBody>
      </p:sp>
      <p:sp>
        <p:nvSpPr>
          <p:cNvPr id="17" name="Shape 17"/>
          <p:cNvSpPr/>
          <p:nvPr/>
        </p:nvSpPr>
        <p:spPr>
          <a:xfrm>
            <a:off x="914400" y="5048250"/>
            <a:ext cx="7315200" cy="685800"/>
          </a:xfrm>
          <a:prstGeom prst="rect">
            <a:avLst/>
          </a:prstGeom>
          <a:ln w="6350" cap="rnd">
            <a:solidFill>
              <a:schemeClr val="accent2"/>
            </a:solidFill>
          </a:ln>
        </p:spPr>
        <p:txBody>
          <a:bodyPr lIns="45718" tIns="45718" rIns="45718" bIns="45718" anchor="ctr"/>
          <a:lstStyle/>
          <a:p>
            <a:pPr algn="ctr">
              <a:defRPr>
                <a:solidFill>
                  <a:srgbClr val="FFFFFF"/>
                </a:solidFill>
                <a:latin typeface="Gill Sans MT"/>
                <a:ea typeface="Gill Sans MT"/>
                <a:cs typeface="Gill Sans MT"/>
                <a:sym typeface="Gill Sans MT"/>
              </a:defRPr>
            </a:pPr>
            <a:endParaRPr/>
          </a:p>
        </p:txBody>
      </p:sp>
      <p:sp>
        <p:nvSpPr>
          <p:cNvPr id="18" name="Shape 18"/>
          <p:cNvSpPr/>
          <p:nvPr/>
        </p:nvSpPr>
        <p:spPr>
          <a:xfrm>
            <a:off x="904875" y="3648073"/>
            <a:ext cx="228600" cy="1280164"/>
          </a:xfrm>
          <a:prstGeom prst="rect">
            <a:avLst/>
          </a:prstGeom>
          <a:solidFill>
            <a:schemeClr val="accent1"/>
          </a:solidFill>
          <a:ln w="12700">
            <a:miter lim="400000"/>
          </a:ln>
        </p:spPr>
        <p:txBody>
          <a:bodyPr lIns="45718" tIns="45718" rIns="45718" bIns="45718" anchor="ctr"/>
          <a:lstStyle/>
          <a:p>
            <a:pPr algn="ctr">
              <a:defRPr>
                <a:solidFill>
                  <a:srgbClr val="FFFFFF"/>
                </a:solidFill>
                <a:latin typeface="Gill Sans MT"/>
                <a:ea typeface="Gill Sans MT"/>
                <a:cs typeface="Gill Sans MT"/>
                <a:sym typeface="Gill Sans MT"/>
              </a:defRPr>
            </a:pPr>
            <a:endParaRPr/>
          </a:p>
        </p:txBody>
      </p:sp>
      <p:sp>
        <p:nvSpPr>
          <p:cNvPr id="19" name="Shape 19"/>
          <p:cNvSpPr/>
          <p:nvPr/>
        </p:nvSpPr>
        <p:spPr>
          <a:xfrm>
            <a:off x="914400" y="5048250"/>
            <a:ext cx="228600" cy="685800"/>
          </a:xfrm>
          <a:prstGeom prst="rect">
            <a:avLst/>
          </a:prstGeom>
          <a:solidFill>
            <a:schemeClr val="accent2"/>
          </a:solidFill>
          <a:ln w="12700">
            <a:miter lim="400000"/>
          </a:ln>
        </p:spPr>
        <p:txBody>
          <a:bodyPr lIns="45718" tIns="45718" rIns="45718" bIns="45718" anchor="ctr"/>
          <a:lstStyle/>
          <a:p>
            <a:pPr algn="ctr">
              <a:defRPr>
                <a:solidFill>
                  <a:srgbClr val="FFFFFF"/>
                </a:solidFill>
                <a:latin typeface="Gill Sans MT"/>
                <a:ea typeface="Gill Sans MT"/>
                <a:cs typeface="Gill Sans MT"/>
                <a:sym typeface="Gill Sans MT"/>
              </a:defRPr>
            </a:pPr>
            <a:endParaRPr/>
          </a:p>
        </p:txBody>
      </p:sp>
      <p:sp>
        <p:nvSpPr>
          <p:cNvPr id="20" name="Shape 20"/>
          <p:cNvSpPr>
            <a:spLocks noGrp="1"/>
          </p:cNvSpPr>
          <p:nvPr>
            <p:ph type="sldNum" sz="quarter" idx="2"/>
          </p:nvPr>
        </p:nvSpPr>
        <p:spPr>
          <a:xfrm>
            <a:off x="1216152" y="6355079"/>
            <a:ext cx="301904" cy="307337"/>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Заголовок и вертикальный текст">
    <p:spTree>
      <p:nvGrpSpPr>
        <p:cNvPr id="1" name=""/>
        <p:cNvGrpSpPr/>
        <p:nvPr/>
      </p:nvGrpSpPr>
      <p:grpSpPr>
        <a:xfrm>
          <a:off x="0" y="0"/>
          <a:ext cx="0" cy="0"/>
          <a:chOff x="0" y="0"/>
          <a:chExt cx="0" cy="0"/>
        </a:xfrm>
      </p:grpSpPr>
      <p:sp>
        <p:nvSpPr>
          <p:cNvPr id="109" name="Shape 109"/>
          <p:cNvSpPr>
            <a:spLocks noGrp="1"/>
          </p:cNvSpPr>
          <p:nvPr>
            <p:ph type="title"/>
          </p:nvPr>
        </p:nvSpPr>
        <p:spPr>
          <a:prstGeom prst="rect">
            <a:avLst/>
          </a:prstGeom>
        </p:spPr>
        <p:txBody>
          <a:bodyPr/>
          <a:lstStyle/>
          <a:p>
            <a:r>
              <a:t>Текст заголовка</a:t>
            </a:r>
          </a:p>
        </p:txBody>
      </p:sp>
      <p:sp>
        <p:nvSpPr>
          <p:cNvPr id="110" name="Shape 110"/>
          <p:cNvSpPr>
            <a:spLocks noGrp="1"/>
          </p:cNvSpPr>
          <p:nvPr>
            <p:ph type="body" idx="1"/>
          </p:nvPr>
        </p:nvSpPr>
        <p:spPr>
          <a:xfrm>
            <a:off x="457200" y="1219200"/>
            <a:ext cx="8229600" cy="4910329"/>
          </a:xfrm>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11" name="Shape 11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Вертикальный заголовок и текст">
    <p:spTree>
      <p:nvGrpSpPr>
        <p:cNvPr id="1" name=""/>
        <p:cNvGrpSpPr/>
        <p:nvPr/>
      </p:nvGrpSpPr>
      <p:grpSpPr>
        <a:xfrm>
          <a:off x="0" y="0"/>
          <a:ext cx="0" cy="0"/>
          <a:chOff x="0" y="0"/>
          <a:chExt cx="0" cy="0"/>
        </a:xfrm>
      </p:grpSpPr>
      <p:sp>
        <p:nvSpPr>
          <p:cNvPr id="118" name="Shape 118"/>
          <p:cNvSpPr>
            <a:spLocks noGrp="1"/>
          </p:cNvSpPr>
          <p:nvPr>
            <p:ph type="title"/>
          </p:nvPr>
        </p:nvSpPr>
        <p:spPr>
          <a:xfrm>
            <a:off x="6629400" y="274638"/>
            <a:ext cx="2057400" cy="5851527"/>
          </a:xfrm>
          <a:prstGeom prst="rect">
            <a:avLst/>
          </a:prstGeom>
        </p:spPr>
        <p:txBody>
          <a:bodyPr/>
          <a:lstStyle/>
          <a:p>
            <a:r>
              <a:t>Текст заголовка</a:t>
            </a:r>
          </a:p>
        </p:txBody>
      </p:sp>
      <p:sp>
        <p:nvSpPr>
          <p:cNvPr id="119" name="Shape 119"/>
          <p:cNvSpPr>
            <a:spLocks noGrp="1"/>
          </p:cNvSpPr>
          <p:nvPr>
            <p:ph type="body" idx="1"/>
          </p:nvPr>
        </p:nvSpPr>
        <p:spPr>
          <a:xfrm>
            <a:off x="457200" y="274638"/>
            <a:ext cx="6019800" cy="5851527"/>
          </a:xfrm>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20" name="Shape 120"/>
          <p:cNvSpPr/>
          <p:nvPr/>
        </p:nvSpPr>
        <p:spPr>
          <a:xfrm>
            <a:off x="457200" y="6353175"/>
            <a:ext cx="8229601" cy="0"/>
          </a:xfrm>
          <a:prstGeom prst="line">
            <a:avLst/>
          </a:prstGeom>
          <a:ln>
            <a:solidFill>
              <a:schemeClr val="accent2"/>
            </a:solidFill>
            <a:prstDash val="dash"/>
          </a:ln>
        </p:spPr>
        <p:txBody>
          <a:bodyPr lIns="45718" tIns="45718" rIns="45718" bIns="45718"/>
          <a:lstStyle/>
          <a:p>
            <a:endParaRPr/>
          </a:p>
        </p:txBody>
      </p:sp>
      <p:sp>
        <p:nvSpPr>
          <p:cNvPr id="121" name="Shape 121"/>
          <p:cNvSpPr/>
          <p:nvPr/>
        </p:nvSpPr>
        <p:spPr>
          <a:xfrm rot="5400000">
            <a:off x="419099" y="6467475"/>
            <a:ext cx="190852" cy="120315"/>
          </a:xfrm>
          <a:prstGeom prst="triangle">
            <a:avLst/>
          </a:prstGeom>
          <a:solidFill>
            <a:schemeClr val="accent2"/>
          </a:solidFill>
          <a:ln w="12700">
            <a:miter lim="400000"/>
          </a:ln>
        </p:spPr>
        <p:txBody>
          <a:bodyPr lIns="45718" tIns="45718" rIns="45718" bIns="45718" anchor="ctr"/>
          <a:lstStyle/>
          <a:p>
            <a:pPr algn="ctr">
              <a:defRPr>
                <a:solidFill>
                  <a:srgbClr val="FFFFFF"/>
                </a:solidFill>
                <a:latin typeface="Gill Sans MT"/>
                <a:ea typeface="Gill Sans MT"/>
                <a:cs typeface="Gill Sans MT"/>
                <a:sym typeface="Gill Sans MT"/>
              </a:defRPr>
            </a:pPr>
            <a:endParaRPr/>
          </a:p>
        </p:txBody>
      </p:sp>
      <p:sp>
        <p:nvSpPr>
          <p:cNvPr id="122" name="Shape 122"/>
          <p:cNvSpPr/>
          <p:nvPr/>
        </p:nvSpPr>
        <p:spPr>
          <a:xfrm flipH="1">
            <a:off x="6556321" y="276505"/>
            <a:ext cx="4" cy="5852163"/>
          </a:xfrm>
          <a:prstGeom prst="line">
            <a:avLst/>
          </a:prstGeom>
          <a:ln>
            <a:solidFill>
              <a:schemeClr val="accent2"/>
            </a:solidFill>
            <a:prstDash val="dash"/>
          </a:ln>
        </p:spPr>
        <p:txBody>
          <a:bodyPr lIns="45718" tIns="45718" rIns="45718" bIns="45718"/>
          <a:lstStyle/>
          <a:p>
            <a:endParaRPr/>
          </a:p>
        </p:txBody>
      </p:sp>
      <p:sp>
        <p:nvSpPr>
          <p:cNvPr id="123" name="Shape 12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Пользовательский макет">
    <p:spTree>
      <p:nvGrpSpPr>
        <p:cNvPr id="1" name=""/>
        <p:cNvGrpSpPr/>
        <p:nvPr/>
      </p:nvGrpSpPr>
      <p:grpSpPr>
        <a:xfrm>
          <a:off x="0" y="0"/>
          <a:ext cx="0" cy="0"/>
          <a:chOff x="0" y="0"/>
          <a:chExt cx="0" cy="0"/>
        </a:xfrm>
      </p:grpSpPr>
      <p:sp>
        <p:nvSpPr>
          <p:cNvPr id="130" name="Shape 130"/>
          <p:cNvSpPr>
            <a:spLocks noGrp="1"/>
          </p:cNvSpPr>
          <p:nvPr>
            <p:ph type="title"/>
          </p:nvPr>
        </p:nvSpPr>
        <p:spPr>
          <a:prstGeom prst="rect">
            <a:avLst/>
          </a:prstGeom>
        </p:spPr>
        <p:txBody>
          <a:bodyPr/>
          <a:lstStyle/>
          <a:p>
            <a:r>
              <a:t>Текст заголовка</a:t>
            </a:r>
          </a:p>
        </p:txBody>
      </p:sp>
      <p:sp>
        <p:nvSpPr>
          <p:cNvPr id="131" name="Shape 1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Заголовок раздела">
    <p:bg>
      <p:bgPr>
        <a:solidFill>
          <a:srgbClr val="464653"/>
        </a:solidFill>
        <a:effectLst/>
      </p:bgPr>
    </p:bg>
    <p:spTree>
      <p:nvGrpSpPr>
        <p:cNvPr id="1" name=""/>
        <p:cNvGrpSpPr/>
        <p:nvPr/>
      </p:nvGrpSpPr>
      <p:grpSpPr>
        <a:xfrm>
          <a:off x="0" y="0"/>
          <a:ext cx="0" cy="0"/>
          <a:chOff x="0" y="0"/>
          <a:chExt cx="0" cy="0"/>
        </a:xfrm>
      </p:grpSpPr>
      <p:sp>
        <p:nvSpPr>
          <p:cNvPr id="138" name="Shape 138"/>
          <p:cNvSpPr>
            <a:spLocks noGrp="1"/>
          </p:cNvSpPr>
          <p:nvPr>
            <p:ph type="title"/>
          </p:nvPr>
        </p:nvSpPr>
        <p:spPr>
          <a:xfrm>
            <a:off x="1219200" y="2971800"/>
            <a:ext cx="6858000" cy="1066800"/>
          </a:xfrm>
          <a:prstGeom prst="rect">
            <a:avLst/>
          </a:prstGeom>
        </p:spPr>
        <p:txBody>
          <a:bodyPr anchor="t"/>
          <a:lstStyle>
            <a:lvl1pPr algn="r">
              <a:defRPr>
                <a:solidFill>
                  <a:srgbClr val="DDE9EC"/>
                </a:solidFill>
              </a:defRPr>
            </a:lvl1pPr>
          </a:lstStyle>
          <a:p>
            <a:r>
              <a:t>Текст заголовка</a:t>
            </a:r>
          </a:p>
        </p:txBody>
      </p:sp>
      <p:sp>
        <p:nvSpPr>
          <p:cNvPr id="139" name="Shape 139"/>
          <p:cNvSpPr>
            <a:spLocks noGrp="1"/>
          </p:cNvSpPr>
          <p:nvPr>
            <p:ph type="body" sz="quarter" idx="1"/>
          </p:nvPr>
        </p:nvSpPr>
        <p:spPr>
          <a:xfrm>
            <a:off x="1295400" y="4267200"/>
            <a:ext cx="6781800" cy="1143000"/>
          </a:xfrm>
          <a:prstGeom prst="rect">
            <a:avLst/>
          </a:prstGeom>
        </p:spPr>
        <p:txBody>
          <a:bodyPr/>
          <a:lstStyle>
            <a:lvl1pPr marL="0" indent="0" algn="r">
              <a:buClrTx/>
              <a:buSzTx/>
              <a:buFontTx/>
              <a:buNone/>
              <a:defRPr sz="2000">
                <a:solidFill>
                  <a:srgbClr val="FFFFFF"/>
                </a:solidFill>
              </a:defRPr>
            </a:lvl1pPr>
            <a:lvl2pPr marL="0" indent="0" algn="r">
              <a:buClrTx/>
              <a:buSzTx/>
              <a:buFontTx/>
              <a:buNone/>
              <a:defRPr sz="2000">
                <a:solidFill>
                  <a:srgbClr val="FFFFFF"/>
                </a:solidFill>
              </a:defRPr>
            </a:lvl2pPr>
            <a:lvl3pPr marL="0" indent="0" algn="r">
              <a:buClrTx/>
              <a:buSzTx/>
              <a:buFontTx/>
              <a:buNone/>
              <a:defRPr sz="2000">
                <a:solidFill>
                  <a:srgbClr val="FFFFFF"/>
                </a:solidFill>
              </a:defRPr>
            </a:lvl3pPr>
            <a:lvl4pPr marL="0" indent="0" algn="r">
              <a:buClrTx/>
              <a:buSzTx/>
              <a:buFontTx/>
              <a:buNone/>
              <a:defRPr sz="2000">
                <a:solidFill>
                  <a:srgbClr val="FFFFFF"/>
                </a:solidFill>
              </a:defRPr>
            </a:lvl4pPr>
            <a:lvl5pPr marL="0" indent="0" algn="r">
              <a:buClrTx/>
              <a:buSzTx/>
              <a:buFontTx/>
              <a:buNone/>
              <a:defRPr sz="2000">
                <a:solidFill>
                  <a:srgbClr val="FFFFFF"/>
                </a:solidFill>
              </a:defRPr>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40" name="Shape 140"/>
          <p:cNvSpPr/>
          <p:nvPr/>
        </p:nvSpPr>
        <p:spPr>
          <a:xfrm>
            <a:off x="914400" y="2819399"/>
            <a:ext cx="7315200" cy="1280164"/>
          </a:xfrm>
          <a:prstGeom prst="rect">
            <a:avLst/>
          </a:prstGeom>
          <a:ln w="6350" cap="rnd">
            <a:solidFill>
              <a:schemeClr val="accent1"/>
            </a:solidFill>
          </a:ln>
        </p:spPr>
        <p:txBody>
          <a:bodyPr lIns="45718" tIns="45718" rIns="45718" bIns="45718" anchor="ctr"/>
          <a:lstStyle/>
          <a:p>
            <a:pPr algn="ctr">
              <a:defRPr>
                <a:solidFill>
                  <a:srgbClr val="FFFFFF"/>
                </a:solidFill>
                <a:latin typeface="Gill Sans MT"/>
                <a:ea typeface="Gill Sans MT"/>
                <a:cs typeface="Gill Sans MT"/>
                <a:sym typeface="Gill Sans MT"/>
              </a:defRPr>
            </a:pPr>
            <a:endParaRPr/>
          </a:p>
        </p:txBody>
      </p:sp>
      <p:sp>
        <p:nvSpPr>
          <p:cNvPr id="141" name="Shape 141"/>
          <p:cNvSpPr/>
          <p:nvPr/>
        </p:nvSpPr>
        <p:spPr>
          <a:xfrm>
            <a:off x="914400" y="2819399"/>
            <a:ext cx="228600" cy="1280164"/>
          </a:xfrm>
          <a:prstGeom prst="rect">
            <a:avLst/>
          </a:prstGeom>
          <a:solidFill>
            <a:schemeClr val="accent1"/>
          </a:solidFill>
          <a:ln w="12700">
            <a:miter lim="400000"/>
          </a:ln>
        </p:spPr>
        <p:txBody>
          <a:bodyPr lIns="45718" tIns="45718" rIns="45718" bIns="45718" anchor="ctr"/>
          <a:lstStyle/>
          <a:p>
            <a:pPr algn="ctr">
              <a:defRPr>
                <a:solidFill>
                  <a:srgbClr val="FFFFFF"/>
                </a:solidFill>
                <a:latin typeface="Gill Sans MT"/>
                <a:ea typeface="Gill Sans MT"/>
                <a:cs typeface="Gill Sans MT"/>
                <a:sym typeface="Gill Sans MT"/>
              </a:defRPr>
            </a:pPr>
            <a:endParaRPr/>
          </a:p>
        </p:txBody>
      </p:sp>
      <p:sp>
        <p:nvSpPr>
          <p:cNvPr id="142" name="Shape 142"/>
          <p:cNvSpPr>
            <a:spLocks noGrp="1"/>
          </p:cNvSpPr>
          <p:nvPr>
            <p:ph type="sldNum" sz="quarter" idx="2"/>
          </p:nvPr>
        </p:nvSpPr>
        <p:spPr>
          <a:xfrm>
            <a:off x="1069847" y="6355079"/>
            <a:ext cx="301904" cy="307337"/>
          </a:xfrm>
          <a:prstGeom prst="rect">
            <a:avLst/>
          </a:prstGeom>
        </p:spPr>
        <p:txBody>
          <a:bodyPr/>
          <a:lstStyle>
            <a:lvl1pPr>
              <a:defRPr>
                <a:solidFill>
                  <a:srgbClr val="DDE9EC"/>
                </a:solidFill>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Заголовок и объект">
    <p:spTree>
      <p:nvGrpSpPr>
        <p:cNvPr id="1" name=""/>
        <p:cNvGrpSpPr/>
        <p:nvPr/>
      </p:nvGrpSpPr>
      <p:grpSpPr>
        <a:xfrm>
          <a:off x="0" y="0"/>
          <a:ext cx="0" cy="0"/>
          <a:chOff x="0" y="0"/>
          <a:chExt cx="0" cy="0"/>
        </a:xfrm>
      </p:grpSpPr>
      <p:sp>
        <p:nvSpPr>
          <p:cNvPr id="149" name="Shape 149"/>
          <p:cNvSpPr>
            <a:spLocks noGrp="1"/>
          </p:cNvSpPr>
          <p:nvPr>
            <p:ph type="title"/>
          </p:nvPr>
        </p:nvSpPr>
        <p:spPr>
          <a:prstGeom prst="rect">
            <a:avLst/>
          </a:prstGeom>
        </p:spPr>
        <p:txBody>
          <a:bodyPr/>
          <a:lstStyle/>
          <a:p>
            <a:r>
              <a:t>Текст заголовка</a:t>
            </a:r>
          </a:p>
        </p:txBody>
      </p:sp>
      <p:sp>
        <p:nvSpPr>
          <p:cNvPr id="150" name="Shape 150"/>
          <p:cNvSpPr>
            <a:spLocks noGrp="1"/>
          </p:cNvSpPr>
          <p:nvPr>
            <p:ph type="body" idx="1"/>
          </p:nvPr>
        </p:nvSpPr>
        <p:spPr>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51" name="Shape 15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Заголовок и объект">
    <p:spTree>
      <p:nvGrpSpPr>
        <p:cNvPr id="1" name=""/>
        <p:cNvGrpSpPr/>
        <p:nvPr/>
      </p:nvGrpSpPr>
      <p:grpSpPr>
        <a:xfrm>
          <a:off x="0" y="0"/>
          <a:ext cx="0" cy="0"/>
          <a:chOff x="0" y="0"/>
          <a:chExt cx="0" cy="0"/>
        </a:xfrm>
      </p:grpSpPr>
      <p:sp>
        <p:nvSpPr>
          <p:cNvPr id="27" name="Shape 27"/>
          <p:cNvSpPr>
            <a:spLocks noGrp="1"/>
          </p:cNvSpPr>
          <p:nvPr>
            <p:ph type="title"/>
          </p:nvPr>
        </p:nvSpPr>
        <p:spPr>
          <a:prstGeom prst="rect">
            <a:avLst/>
          </a:prstGeom>
        </p:spPr>
        <p:txBody>
          <a:bodyPr/>
          <a:lstStyle/>
          <a:p>
            <a:r>
              <a:t>Текст заголовка</a:t>
            </a:r>
          </a:p>
        </p:txBody>
      </p:sp>
      <p:sp>
        <p:nvSpPr>
          <p:cNvPr id="28" name="Shape 28"/>
          <p:cNvSpPr>
            <a:spLocks noGrp="1"/>
          </p:cNvSpPr>
          <p:nvPr>
            <p:ph type="body" idx="1"/>
          </p:nvPr>
        </p:nvSpPr>
        <p:spPr>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29" name="Shape 2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Заголовок раздела">
    <p:bg>
      <p:bgPr>
        <a:solidFill>
          <a:srgbClr val="464653"/>
        </a:solidFill>
        <a:effectLst/>
      </p:bgPr>
    </p:bg>
    <p:spTree>
      <p:nvGrpSpPr>
        <p:cNvPr id="1" name=""/>
        <p:cNvGrpSpPr/>
        <p:nvPr/>
      </p:nvGrpSpPr>
      <p:grpSpPr>
        <a:xfrm>
          <a:off x="0" y="0"/>
          <a:ext cx="0" cy="0"/>
          <a:chOff x="0" y="0"/>
          <a:chExt cx="0" cy="0"/>
        </a:xfrm>
      </p:grpSpPr>
      <p:sp>
        <p:nvSpPr>
          <p:cNvPr id="36" name="Shape 36"/>
          <p:cNvSpPr>
            <a:spLocks noGrp="1"/>
          </p:cNvSpPr>
          <p:nvPr>
            <p:ph type="title"/>
          </p:nvPr>
        </p:nvSpPr>
        <p:spPr>
          <a:xfrm>
            <a:off x="1219200" y="2971800"/>
            <a:ext cx="6858000" cy="1066800"/>
          </a:xfrm>
          <a:prstGeom prst="rect">
            <a:avLst/>
          </a:prstGeom>
        </p:spPr>
        <p:txBody>
          <a:bodyPr anchor="t"/>
          <a:lstStyle>
            <a:lvl1pPr algn="r">
              <a:defRPr>
                <a:solidFill>
                  <a:srgbClr val="DDE9EC"/>
                </a:solidFill>
              </a:defRPr>
            </a:lvl1pPr>
          </a:lstStyle>
          <a:p>
            <a:r>
              <a:t>Текст заголовка</a:t>
            </a:r>
          </a:p>
        </p:txBody>
      </p:sp>
      <p:sp>
        <p:nvSpPr>
          <p:cNvPr id="37" name="Shape 37"/>
          <p:cNvSpPr>
            <a:spLocks noGrp="1"/>
          </p:cNvSpPr>
          <p:nvPr>
            <p:ph type="body" sz="quarter" idx="1"/>
          </p:nvPr>
        </p:nvSpPr>
        <p:spPr>
          <a:xfrm>
            <a:off x="1295400" y="4267200"/>
            <a:ext cx="6781800" cy="1143000"/>
          </a:xfrm>
          <a:prstGeom prst="rect">
            <a:avLst/>
          </a:prstGeom>
        </p:spPr>
        <p:txBody>
          <a:bodyPr/>
          <a:lstStyle>
            <a:lvl1pPr marL="0" indent="0" algn="r">
              <a:buClrTx/>
              <a:buSzTx/>
              <a:buFontTx/>
              <a:buNone/>
              <a:defRPr sz="2000">
                <a:solidFill>
                  <a:srgbClr val="FFFFFF"/>
                </a:solidFill>
              </a:defRPr>
            </a:lvl1pPr>
            <a:lvl2pPr marL="0" indent="0" algn="r">
              <a:buClrTx/>
              <a:buSzTx/>
              <a:buFontTx/>
              <a:buNone/>
              <a:defRPr sz="2000">
                <a:solidFill>
                  <a:srgbClr val="FFFFFF"/>
                </a:solidFill>
              </a:defRPr>
            </a:lvl2pPr>
            <a:lvl3pPr marL="0" indent="0" algn="r">
              <a:buClrTx/>
              <a:buSzTx/>
              <a:buFontTx/>
              <a:buNone/>
              <a:defRPr sz="2000">
                <a:solidFill>
                  <a:srgbClr val="FFFFFF"/>
                </a:solidFill>
              </a:defRPr>
            </a:lvl3pPr>
            <a:lvl4pPr marL="0" indent="0" algn="r">
              <a:buClrTx/>
              <a:buSzTx/>
              <a:buFontTx/>
              <a:buNone/>
              <a:defRPr sz="2000">
                <a:solidFill>
                  <a:srgbClr val="FFFFFF"/>
                </a:solidFill>
              </a:defRPr>
            </a:lvl4pPr>
            <a:lvl5pPr marL="0" indent="0" algn="r">
              <a:buClrTx/>
              <a:buSzTx/>
              <a:buFontTx/>
              <a:buNone/>
              <a:defRPr sz="2000">
                <a:solidFill>
                  <a:srgbClr val="FFFFFF"/>
                </a:solidFill>
              </a:defRPr>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38" name="Shape 38"/>
          <p:cNvSpPr/>
          <p:nvPr/>
        </p:nvSpPr>
        <p:spPr>
          <a:xfrm>
            <a:off x="914400" y="2819399"/>
            <a:ext cx="7315200" cy="1280164"/>
          </a:xfrm>
          <a:prstGeom prst="rect">
            <a:avLst/>
          </a:prstGeom>
          <a:ln w="6350" cap="rnd">
            <a:solidFill>
              <a:schemeClr val="accent1"/>
            </a:solidFill>
          </a:ln>
        </p:spPr>
        <p:txBody>
          <a:bodyPr lIns="45718" tIns="45718" rIns="45718" bIns="45718" anchor="ctr"/>
          <a:lstStyle/>
          <a:p>
            <a:pPr algn="ctr">
              <a:defRPr>
                <a:solidFill>
                  <a:srgbClr val="FFFFFF"/>
                </a:solidFill>
                <a:latin typeface="Gill Sans MT"/>
                <a:ea typeface="Gill Sans MT"/>
                <a:cs typeface="Gill Sans MT"/>
                <a:sym typeface="Gill Sans MT"/>
              </a:defRPr>
            </a:pPr>
            <a:endParaRPr/>
          </a:p>
        </p:txBody>
      </p:sp>
      <p:sp>
        <p:nvSpPr>
          <p:cNvPr id="39" name="Shape 39"/>
          <p:cNvSpPr/>
          <p:nvPr/>
        </p:nvSpPr>
        <p:spPr>
          <a:xfrm>
            <a:off x="914400" y="2819399"/>
            <a:ext cx="228600" cy="1280164"/>
          </a:xfrm>
          <a:prstGeom prst="rect">
            <a:avLst/>
          </a:prstGeom>
          <a:solidFill>
            <a:schemeClr val="accent1"/>
          </a:solidFill>
          <a:ln w="12700">
            <a:miter lim="400000"/>
          </a:ln>
        </p:spPr>
        <p:txBody>
          <a:bodyPr lIns="45718" tIns="45718" rIns="45718" bIns="45718" anchor="ctr"/>
          <a:lstStyle/>
          <a:p>
            <a:pPr algn="ctr">
              <a:defRPr>
                <a:solidFill>
                  <a:srgbClr val="FFFFFF"/>
                </a:solidFill>
                <a:latin typeface="Gill Sans MT"/>
                <a:ea typeface="Gill Sans MT"/>
                <a:cs typeface="Gill Sans MT"/>
                <a:sym typeface="Gill Sans MT"/>
              </a:defRPr>
            </a:pPr>
            <a:endParaRPr/>
          </a:p>
        </p:txBody>
      </p:sp>
      <p:sp>
        <p:nvSpPr>
          <p:cNvPr id="40" name="Shape 40"/>
          <p:cNvSpPr>
            <a:spLocks noGrp="1"/>
          </p:cNvSpPr>
          <p:nvPr>
            <p:ph type="sldNum" sz="quarter" idx="2"/>
          </p:nvPr>
        </p:nvSpPr>
        <p:spPr>
          <a:xfrm>
            <a:off x="1069847" y="6355079"/>
            <a:ext cx="301904" cy="307337"/>
          </a:xfrm>
          <a:prstGeom prst="rect">
            <a:avLst/>
          </a:prstGeom>
        </p:spPr>
        <p:txBody>
          <a:bodyPr/>
          <a:lstStyle>
            <a:lvl1pPr>
              <a:defRPr>
                <a:solidFill>
                  <a:srgbClr val="DDE9EC"/>
                </a:solidFill>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Два объекта">
    <p:spTree>
      <p:nvGrpSpPr>
        <p:cNvPr id="1" name=""/>
        <p:cNvGrpSpPr/>
        <p:nvPr/>
      </p:nvGrpSpPr>
      <p:grpSpPr>
        <a:xfrm>
          <a:off x="0" y="0"/>
          <a:ext cx="0" cy="0"/>
          <a:chOff x="0" y="0"/>
          <a:chExt cx="0" cy="0"/>
        </a:xfrm>
      </p:grpSpPr>
      <p:sp>
        <p:nvSpPr>
          <p:cNvPr id="47" name="Shape 47"/>
          <p:cNvSpPr>
            <a:spLocks noGrp="1"/>
          </p:cNvSpPr>
          <p:nvPr>
            <p:ph type="title"/>
          </p:nvPr>
        </p:nvSpPr>
        <p:spPr>
          <a:xfrm>
            <a:off x="457200" y="228600"/>
            <a:ext cx="8229600" cy="914400"/>
          </a:xfrm>
          <a:prstGeom prst="rect">
            <a:avLst/>
          </a:prstGeom>
        </p:spPr>
        <p:txBody>
          <a:bodyPr/>
          <a:lstStyle/>
          <a:p>
            <a:r>
              <a:t>Текст заголовка</a:t>
            </a:r>
          </a:p>
        </p:txBody>
      </p:sp>
      <p:sp>
        <p:nvSpPr>
          <p:cNvPr id="48" name="Shape 48"/>
          <p:cNvSpPr>
            <a:spLocks noGrp="1"/>
          </p:cNvSpPr>
          <p:nvPr>
            <p:ph type="body" sz="half" idx="1"/>
          </p:nvPr>
        </p:nvSpPr>
        <p:spPr>
          <a:xfrm>
            <a:off x="457200" y="1219200"/>
            <a:ext cx="4041648" cy="4937760"/>
          </a:xfrm>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9" name="Shape 4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Сравнение">
    <p:spTree>
      <p:nvGrpSpPr>
        <p:cNvPr id="1" name=""/>
        <p:cNvGrpSpPr/>
        <p:nvPr/>
      </p:nvGrpSpPr>
      <p:grpSpPr>
        <a:xfrm>
          <a:off x="0" y="0"/>
          <a:ext cx="0" cy="0"/>
          <a:chOff x="0" y="0"/>
          <a:chExt cx="0" cy="0"/>
        </a:xfrm>
      </p:grpSpPr>
      <p:sp>
        <p:nvSpPr>
          <p:cNvPr id="56" name="Shape 56"/>
          <p:cNvSpPr>
            <a:spLocks noGrp="1"/>
          </p:cNvSpPr>
          <p:nvPr>
            <p:ph type="title"/>
          </p:nvPr>
        </p:nvSpPr>
        <p:spPr>
          <a:xfrm>
            <a:off x="457200" y="228600"/>
            <a:ext cx="8229600" cy="914400"/>
          </a:xfrm>
          <a:prstGeom prst="rect">
            <a:avLst/>
          </a:prstGeom>
        </p:spPr>
        <p:txBody>
          <a:bodyPr anchor="ctr"/>
          <a:lstStyle/>
          <a:p>
            <a:r>
              <a:t>Текст заголовка</a:t>
            </a:r>
          </a:p>
        </p:txBody>
      </p:sp>
      <p:sp>
        <p:nvSpPr>
          <p:cNvPr id="57" name="Shape 57"/>
          <p:cNvSpPr>
            <a:spLocks noGrp="1"/>
          </p:cNvSpPr>
          <p:nvPr>
            <p:ph type="body" sz="quarter" idx="1"/>
          </p:nvPr>
        </p:nvSpPr>
        <p:spPr>
          <a:xfrm>
            <a:off x="457200" y="1285875"/>
            <a:ext cx="4040188" cy="685800"/>
          </a:xfrm>
          <a:prstGeom prst="rect">
            <a:avLst/>
          </a:prstGeom>
        </p:spPr>
        <p:txBody>
          <a:bodyPr anchor="b"/>
          <a:lstStyle>
            <a:lvl1pPr marL="0" indent="0">
              <a:buClrTx/>
              <a:buSzTx/>
              <a:buFontTx/>
              <a:buNone/>
              <a:defRPr sz="2400" b="1">
                <a:solidFill>
                  <a:schemeClr val="accent2"/>
                </a:solidFill>
              </a:defRPr>
            </a:lvl1pPr>
            <a:lvl2pPr marL="0" indent="0">
              <a:buClrTx/>
              <a:buSzTx/>
              <a:buFontTx/>
              <a:buNone/>
              <a:defRPr sz="2400" b="1">
                <a:solidFill>
                  <a:schemeClr val="accent2"/>
                </a:solidFill>
              </a:defRPr>
            </a:lvl2pPr>
            <a:lvl3pPr marL="0" indent="0">
              <a:buClrTx/>
              <a:buSzTx/>
              <a:buFontTx/>
              <a:buNone/>
              <a:defRPr sz="2400" b="1">
                <a:solidFill>
                  <a:schemeClr val="accent2"/>
                </a:solidFill>
              </a:defRPr>
            </a:lvl3pPr>
            <a:lvl4pPr marL="0" indent="0">
              <a:buClrTx/>
              <a:buSzTx/>
              <a:buFontTx/>
              <a:buNone/>
              <a:defRPr sz="2400" b="1">
                <a:solidFill>
                  <a:schemeClr val="accent2"/>
                </a:solidFill>
              </a:defRPr>
            </a:lvl4pPr>
            <a:lvl5pPr marL="0" indent="0">
              <a:buClrTx/>
              <a:buSzTx/>
              <a:buFontTx/>
              <a:buNone/>
              <a:defRPr sz="2400" b="1">
                <a:solidFill>
                  <a:schemeClr val="accent2"/>
                </a:solidFill>
              </a:defRPr>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58" name="Shape 58"/>
          <p:cNvSpPr>
            <a:spLocks noGrp="1"/>
          </p:cNvSpPr>
          <p:nvPr>
            <p:ph type="body" sz="quarter" idx="13"/>
          </p:nvPr>
        </p:nvSpPr>
        <p:spPr>
          <a:xfrm>
            <a:off x="4648200" y="1295400"/>
            <a:ext cx="4041775" cy="685800"/>
          </a:xfrm>
          <a:prstGeom prst="rect">
            <a:avLst/>
          </a:prstGeom>
        </p:spPr>
        <p:txBody>
          <a:bodyPr anchor="b"/>
          <a:lstStyle/>
          <a:p>
            <a:endParaRPr/>
          </a:p>
        </p:txBody>
      </p:sp>
      <p:sp>
        <p:nvSpPr>
          <p:cNvPr id="59" name="Shape 5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Только заголовок">
    <p:spTree>
      <p:nvGrpSpPr>
        <p:cNvPr id="1" name=""/>
        <p:cNvGrpSpPr/>
        <p:nvPr/>
      </p:nvGrpSpPr>
      <p:grpSpPr>
        <a:xfrm>
          <a:off x="0" y="0"/>
          <a:ext cx="0" cy="0"/>
          <a:chOff x="0" y="0"/>
          <a:chExt cx="0" cy="0"/>
        </a:xfrm>
      </p:grpSpPr>
      <p:sp>
        <p:nvSpPr>
          <p:cNvPr id="66" name="Shape 66"/>
          <p:cNvSpPr>
            <a:spLocks noGrp="1"/>
          </p:cNvSpPr>
          <p:nvPr>
            <p:ph type="title"/>
          </p:nvPr>
        </p:nvSpPr>
        <p:spPr>
          <a:xfrm>
            <a:off x="457200" y="228600"/>
            <a:ext cx="8229600" cy="914400"/>
          </a:xfrm>
          <a:prstGeom prst="rect">
            <a:avLst/>
          </a:prstGeom>
        </p:spPr>
        <p:txBody>
          <a:bodyPr/>
          <a:lstStyle/>
          <a:p>
            <a:r>
              <a:t>Текст заголовка</a:t>
            </a:r>
          </a:p>
        </p:txBody>
      </p:sp>
      <p:sp>
        <p:nvSpPr>
          <p:cNvPr id="67" name="Shape 67"/>
          <p:cNvSpPr/>
          <p:nvPr/>
        </p:nvSpPr>
        <p:spPr>
          <a:xfrm rot="5400000">
            <a:off x="419099" y="6467475"/>
            <a:ext cx="190852" cy="120315"/>
          </a:xfrm>
          <a:prstGeom prst="triangle">
            <a:avLst/>
          </a:prstGeom>
          <a:solidFill>
            <a:schemeClr val="accent2"/>
          </a:solidFill>
          <a:ln w="12700">
            <a:miter lim="400000"/>
          </a:ln>
        </p:spPr>
        <p:txBody>
          <a:bodyPr lIns="45718" tIns="45718" rIns="45718" bIns="45718" anchor="ctr"/>
          <a:lstStyle/>
          <a:p>
            <a:pPr algn="ctr">
              <a:defRPr>
                <a:solidFill>
                  <a:srgbClr val="FFFFFF"/>
                </a:solidFill>
                <a:latin typeface="Gill Sans MT"/>
                <a:ea typeface="Gill Sans MT"/>
                <a:cs typeface="Gill Sans MT"/>
                <a:sym typeface="Gill Sans MT"/>
              </a:defRPr>
            </a:pPr>
            <a:endParaRPr/>
          </a:p>
        </p:txBody>
      </p:sp>
      <p:sp>
        <p:nvSpPr>
          <p:cNvPr id="68" name="Shape 6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Пустой слайд">
    <p:spTree>
      <p:nvGrpSpPr>
        <p:cNvPr id="1" name=""/>
        <p:cNvGrpSpPr/>
        <p:nvPr/>
      </p:nvGrpSpPr>
      <p:grpSpPr>
        <a:xfrm>
          <a:off x="0" y="0"/>
          <a:ext cx="0" cy="0"/>
          <a:chOff x="0" y="0"/>
          <a:chExt cx="0" cy="0"/>
        </a:xfrm>
      </p:grpSpPr>
      <p:sp>
        <p:nvSpPr>
          <p:cNvPr id="75" name="Shape 75"/>
          <p:cNvSpPr/>
          <p:nvPr/>
        </p:nvSpPr>
        <p:spPr>
          <a:xfrm>
            <a:off x="457200" y="6353175"/>
            <a:ext cx="8229601" cy="0"/>
          </a:xfrm>
          <a:prstGeom prst="line">
            <a:avLst/>
          </a:prstGeom>
          <a:ln>
            <a:solidFill>
              <a:schemeClr val="accent2"/>
            </a:solidFill>
            <a:prstDash val="dash"/>
          </a:ln>
        </p:spPr>
        <p:txBody>
          <a:bodyPr lIns="45718" tIns="45718" rIns="45718" bIns="45718"/>
          <a:lstStyle/>
          <a:p>
            <a:endParaRPr/>
          </a:p>
        </p:txBody>
      </p:sp>
      <p:sp>
        <p:nvSpPr>
          <p:cNvPr id="76" name="Shape 76"/>
          <p:cNvSpPr/>
          <p:nvPr/>
        </p:nvSpPr>
        <p:spPr>
          <a:xfrm rot="5400000">
            <a:off x="419099" y="6467475"/>
            <a:ext cx="190852" cy="120315"/>
          </a:xfrm>
          <a:prstGeom prst="triangle">
            <a:avLst/>
          </a:prstGeom>
          <a:solidFill>
            <a:schemeClr val="accent2"/>
          </a:solidFill>
          <a:ln w="12700">
            <a:miter lim="400000"/>
          </a:ln>
        </p:spPr>
        <p:txBody>
          <a:bodyPr lIns="45718" tIns="45718" rIns="45718" bIns="45718" anchor="ctr"/>
          <a:lstStyle/>
          <a:p>
            <a:pPr algn="ctr">
              <a:defRPr>
                <a:solidFill>
                  <a:srgbClr val="FFFFFF"/>
                </a:solidFill>
                <a:latin typeface="Gill Sans MT"/>
                <a:ea typeface="Gill Sans MT"/>
                <a:cs typeface="Gill Sans MT"/>
                <a:sym typeface="Gill Sans MT"/>
              </a:defRPr>
            </a:pPr>
            <a:endParaRPr/>
          </a:p>
        </p:txBody>
      </p:sp>
      <p:sp>
        <p:nvSpPr>
          <p:cNvPr id="77" name="Shape 7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Объект с подписью">
    <p:spTree>
      <p:nvGrpSpPr>
        <p:cNvPr id="1" name=""/>
        <p:cNvGrpSpPr/>
        <p:nvPr/>
      </p:nvGrpSpPr>
      <p:grpSpPr>
        <a:xfrm>
          <a:off x="0" y="0"/>
          <a:ext cx="0" cy="0"/>
          <a:chOff x="0" y="0"/>
          <a:chExt cx="0" cy="0"/>
        </a:xfrm>
      </p:grpSpPr>
      <p:sp>
        <p:nvSpPr>
          <p:cNvPr id="84" name="Shape 84"/>
          <p:cNvSpPr>
            <a:spLocks noGrp="1"/>
          </p:cNvSpPr>
          <p:nvPr>
            <p:ph type="title"/>
          </p:nvPr>
        </p:nvSpPr>
        <p:spPr>
          <a:xfrm>
            <a:off x="6324600" y="304800"/>
            <a:ext cx="2514600" cy="838200"/>
          </a:xfrm>
          <a:prstGeom prst="rect">
            <a:avLst/>
          </a:prstGeom>
        </p:spPr>
        <p:txBody>
          <a:bodyPr/>
          <a:lstStyle>
            <a:lvl1pPr>
              <a:defRPr sz="2000" b="1">
                <a:latin typeface="Gill Sans MT"/>
                <a:ea typeface="Gill Sans MT"/>
                <a:cs typeface="Gill Sans MT"/>
                <a:sym typeface="Gill Sans MT"/>
              </a:defRPr>
            </a:lvl1pPr>
          </a:lstStyle>
          <a:p>
            <a:r>
              <a:t>Текст заголовка</a:t>
            </a:r>
          </a:p>
        </p:txBody>
      </p:sp>
      <p:sp>
        <p:nvSpPr>
          <p:cNvPr id="85" name="Shape 85"/>
          <p:cNvSpPr>
            <a:spLocks noGrp="1"/>
          </p:cNvSpPr>
          <p:nvPr>
            <p:ph type="body" sz="quarter" idx="1"/>
          </p:nvPr>
        </p:nvSpPr>
        <p:spPr>
          <a:xfrm>
            <a:off x="6324600" y="1219200"/>
            <a:ext cx="2514600" cy="4843463"/>
          </a:xfrm>
          <a:prstGeom prst="rect">
            <a:avLst/>
          </a:prstGeom>
        </p:spPr>
        <p:txBody>
          <a:bodyPr/>
          <a:lstStyle>
            <a:lvl1pPr marL="0" indent="0">
              <a:lnSpc>
                <a:spcPts val="2200"/>
              </a:lnSpc>
              <a:spcBef>
                <a:spcPts val="1000"/>
              </a:spcBef>
              <a:buClrTx/>
              <a:buSzTx/>
              <a:buFontTx/>
              <a:buNone/>
              <a:defRPr sz="1600">
                <a:solidFill>
                  <a:srgbClr val="464653"/>
                </a:solidFill>
              </a:defRPr>
            </a:lvl1pPr>
            <a:lvl2pPr marL="0" indent="0">
              <a:lnSpc>
                <a:spcPts val="2200"/>
              </a:lnSpc>
              <a:spcBef>
                <a:spcPts val="1000"/>
              </a:spcBef>
              <a:buClrTx/>
              <a:buSzTx/>
              <a:buFontTx/>
              <a:buNone/>
              <a:defRPr sz="1600">
                <a:solidFill>
                  <a:srgbClr val="464653"/>
                </a:solidFill>
              </a:defRPr>
            </a:lvl2pPr>
            <a:lvl3pPr marL="0" indent="0">
              <a:lnSpc>
                <a:spcPts val="2200"/>
              </a:lnSpc>
              <a:spcBef>
                <a:spcPts val="1000"/>
              </a:spcBef>
              <a:buClrTx/>
              <a:buSzTx/>
              <a:buFontTx/>
              <a:buNone/>
              <a:defRPr sz="1600">
                <a:solidFill>
                  <a:srgbClr val="464653"/>
                </a:solidFill>
              </a:defRPr>
            </a:lvl3pPr>
            <a:lvl4pPr marL="0" indent="0">
              <a:lnSpc>
                <a:spcPts val="2200"/>
              </a:lnSpc>
              <a:spcBef>
                <a:spcPts val="1000"/>
              </a:spcBef>
              <a:buClrTx/>
              <a:buSzTx/>
              <a:buFontTx/>
              <a:buNone/>
              <a:defRPr sz="1600">
                <a:solidFill>
                  <a:srgbClr val="464653"/>
                </a:solidFill>
              </a:defRPr>
            </a:lvl4pPr>
            <a:lvl5pPr marL="0" indent="0">
              <a:lnSpc>
                <a:spcPts val="2200"/>
              </a:lnSpc>
              <a:spcBef>
                <a:spcPts val="1000"/>
              </a:spcBef>
              <a:buClrTx/>
              <a:buSzTx/>
              <a:buFontTx/>
              <a:buNone/>
              <a:defRPr sz="1600">
                <a:solidFill>
                  <a:srgbClr val="464653"/>
                </a:solidFill>
              </a:defRPr>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86" name="Shape 86"/>
          <p:cNvSpPr/>
          <p:nvPr/>
        </p:nvSpPr>
        <p:spPr>
          <a:xfrm>
            <a:off x="457200" y="6353175"/>
            <a:ext cx="8229601" cy="0"/>
          </a:xfrm>
          <a:prstGeom prst="line">
            <a:avLst/>
          </a:prstGeom>
          <a:ln>
            <a:solidFill>
              <a:schemeClr val="accent2"/>
            </a:solidFill>
            <a:prstDash val="dash"/>
          </a:ln>
        </p:spPr>
        <p:txBody>
          <a:bodyPr lIns="45718" tIns="45718" rIns="45718" bIns="45718"/>
          <a:lstStyle/>
          <a:p>
            <a:endParaRPr/>
          </a:p>
        </p:txBody>
      </p:sp>
      <p:sp>
        <p:nvSpPr>
          <p:cNvPr id="87" name="Shape 87"/>
          <p:cNvSpPr/>
          <p:nvPr/>
        </p:nvSpPr>
        <p:spPr>
          <a:xfrm flipH="1">
            <a:off x="6178798" y="307338"/>
            <a:ext cx="4" cy="6035043"/>
          </a:xfrm>
          <a:prstGeom prst="line">
            <a:avLst/>
          </a:prstGeom>
          <a:ln>
            <a:solidFill>
              <a:schemeClr val="accent2"/>
            </a:solidFill>
            <a:prstDash val="dash"/>
          </a:ln>
        </p:spPr>
        <p:txBody>
          <a:bodyPr lIns="45718" tIns="45718" rIns="45718" bIns="45718"/>
          <a:lstStyle/>
          <a:p>
            <a:endParaRPr/>
          </a:p>
        </p:txBody>
      </p:sp>
      <p:sp>
        <p:nvSpPr>
          <p:cNvPr id="88" name="Shape 88"/>
          <p:cNvSpPr/>
          <p:nvPr/>
        </p:nvSpPr>
        <p:spPr>
          <a:xfrm rot="5400000">
            <a:off x="419099" y="6467475"/>
            <a:ext cx="190852" cy="120315"/>
          </a:xfrm>
          <a:prstGeom prst="triangle">
            <a:avLst/>
          </a:prstGeom>
          <a:solidFill>
            <a:schemeClr val="accent2"/>
          </a:solidFill>
          <a:ln w="12700">
            <a:miter lim="400000"/>
          </a:ln>
        </p:spPr>
        <p:txBody>
          <a:bodyPr lIns="45718" tIns="45718" rIns="45718" bIns="45718" anchor="ctr"/>
          <a:lstStyle/>
          <a:p>
            <a:pPr algn="ctr">
              <a:defRPr>
                <a:solidFill>
                  <a:srgbClr val="FFFFFF"/>
                </a:solidFill>
                <a:latin typeface="Gill Sans MT"/>
                <a:ea typeface="Gill Sans MT"/>
                <a:cs typeface="Gill Sans MT"/>
                <a:sym typeface="Gill Sans MT"/>
              </a:defRPr>
            </a:pPr>
            <a:endParaRPr/>
          </a:p>
        </p:txBody>
      </p:sp>
      <p:sp>
        <p:nvSpPr>
          <p:cNvPr id="89" name="Shape 8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Рисунок с подписью">
    <p:bg>
      <p:bgPr>
        <a:solidFill>
          <a:srgbClr val="464653"/>
        </a:solidFill>
        <a:effectLst/>
      </p:bgPr>
    </p:bg>
    <p:spTree>
      <p:nvGrpSpPr>
        <p:cNvPr id="1" name=""/>
        <p:cNvGrpSpPr/>
        <p:nvPr/>
      </p:nvGrpSpPr>
      <p:grpSpPr>
        <a:xfrm>
          <a:off x="0" y="0"/>
          <a:ext cx="0" cy="0"/>
          <a:chOff x="0" y="0"/>
          <a:chExt cx="0" cy="0"/>
        </a:xfrm>
      </p:grpSpPr>
      <p:sp>
        <p:nvSpPr>
          <p:cNvPr id="96" name="Shape 96"/>
          <p:cNvSpPr>
            <a:spLocks noGrp="1"/>
          </p:cNvSpPr>
          <p:nvPr>
            <p:ph type="title"/>
          </p:nvPr>
        </p:nvSpPr>
        <p:spPr>
          <a:xfrm>
            <a:off x="457200" y="500856"/>
            <a:ext cx="8229600" cy="674688"/>
          </a:xfrm>
          <a:prstGeom prst="rect">
            <a:avLst/>
          </a:prstGeom>
          <a:ln w="9525">
            <a:solidFill>
              <a:schemeClr val="accent1"/>
            </a:solidFill>
            <a:round/>
          </a:ln>
        </p:spPr>
        <p:txBody>
          <a:bodyPr anchor="ctr"/>
          <a:lstStyle>
            <a:lvl1pPr algn="r">
              <a:defRPr sz="2000">
                <a:solidFill>
                  <a:srgbClr val="FFFFFF"/>
                </a:solidFill>
              </a:defRPr>
            </a:lvl1pPr>
          </a:lstStyle>
          <a:p>
            <a:r>
              <a:t>Текст заголовка</a:t>
            </a:r>
          </a:p>
        </p:txBody>
      </p:sp>
      <p:sp>
        <p:nvSpPr>
          <p:cNvPr id="97" name="Shape 97"/>
          <p:cNvSpPr>
            <a:spLocks noGrp="1"/>
          </p:cNvSpPr>
          <p:nvPr>
            <p:ph type="pic" idx="13"/>
          </p:nvPr>
        </p:nvSpPr>
        <p:spPr>
          <a:xfrm>
            <a:off x="457200" y="1905000"/>
            <a:ext cx="8229600" cy="4270248"/>
          </a:xfrm>
          <a:prstGeom prst="rect">
            <a:avLst/>
          </a:prstGeom>
        </p:spPr>
        <p:txBody>
          <a:bodyPr lIns="91439" tIns="45719" rIns="91439" bIns="45719">
            <a:noAutofit/>
          </a:bodyPr>
          <a:lstStyle/>
          <a:p>
            <a:endParaRPr/>
          </a:p>
        </p:txBody>
      </p:sp>
      <p:sp>
        <p:nvSpPr>
          <p:cNvPr id="98" name="Shape 98"/>
          <p:cNvSpPr>
            <a:spLocks noGrp="1"/>
          </p:cNvSpPr>
          <p:nvPr>
            <p:ph type="body" sz="quarter" idx="1"/>
          </p:nvPr>
        </p:nvSpPr>
        <p:spPr>
          <a:xfrm>
            <a:off x="457200" y="1219200"/>
            <a:ext cx="8229600" cy="533400"/>
          </a:xfrm>
          <a:prstGeom prst="rect">
            <a:avLst/>
          </a:prstGeom>
        </p:spPr>
        <p:txBody>
          <a:bodyPr anchor="ctr"/>
          <a:lstStyle>
            <a:lvl1pPr marL="0" indent="0">
              <a:buClrTx/>
              <a:buSzTx/>
              <a:buFontTx/>
              <a:buNone/>
              <a:defRPr sz="1400">
                <a:solidFill>
                  <a:srgbClr val="FFFFFF"/>
                </a:solidFill>
              </a:defRPr>
            </a:lvl1pPr>
            <a:lvl2pPr marL="594359" indent="-320040">
              <a:buClrTx/>
              <a:buFontTx/>
              <a:buChar char="}"/>
              <a:defRPr sz="1400">
                <a:solidFill>
                  <a:srgbClr val="FFFFFF"/>
                </a:solidFill>
              </a:defRPr>
            </a:lvl2pPr>
            <a:lvl3pPr marL="914400" indent="-320038">
              <a:buClrTx/>
              <a:buFontTx/>
              <a:buChar char="}"/>
              <a:defRPr sz="1400">
                <a:solidFill>
                  <a:srgbClr val="FFFFFF"/>
                </a:solidFill>
              </a:defRPr>
            </a:lvl3pPr>
            <a:lvl4pPr marL="1224280" indent="-355600">
              <a:buClrTx/>
              <a:buFontTx/>
              <a:defRPr sz="1400">
                <a:solidFill>
                  <a:srgbClr val="FFFFFF"/>
                </a:solidFill>
              </a:defRPr>
            </a:lvl4pPr>
            <a:lvl5pPr marL="1498600" indent="-355600">
              <a:buClrTx/>
              <a:buFontTx/>
              <a:defRPr sz="1400">
                <a:solidFill>
                  <a:srgbClr val="FFFFFF"/>
                </a:solidFill>
              </a:defRPr>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99" name="Shape 99"/>
          <p:cNvSpPr/>
          <p:nvPr/>
        </p:nvSpPr>
        <p:spPr>
          <a:xfrm>
            <a:off x="457200" y="6353175"/>
            <a:ext cx="8229601" cy="0"/>
          </a:xfrm>
          <a:prstGeom prst="line">
            <a:avLst/>
          </a:prstGeom>
          <a:ln>
            <a:solidFill>
              <a:schemeClr val="accent2"/>
            </a:solidFill>
            <a:prstDash val="dash"/>
          </a:ln>
        </p:spPr>
        <p:txBody>
          <a:bodyPr lIns="45718" tIns="45718" rIns="45718" bIns="45718"/>
          <a:lstStyle/>
          <a:p>
            <a:endParaRPr/>
          </a:p>
        </p:txBody>
      </p:sp>
      <p:sp>
        <p:nvSpPr>
          <p:cNvPr id="100" name="Shape 100"/>
          <p:cNvSpPr/>
          <p:nvPr/>
        </p:nvSpPr>
        <p:spPr>
          <a:xfrm rot="5400000">
            <a:off x="419099" y="6467475"/>
            <a:ext cx="190852" cy="120315"/>
          </a:xfrm>
          <a:prstGeom prst="triangle">
            <a:avLst/>
          </a:prstGeom>
          <a:solidFill>
            <a:schemeClr val="accent2"/>
          </a:solidFill>
          <a:ln w="12700">
            <a:miter lim="400000"/>
          </a:ln>
        </p:spPr>
        <p:txBody>
          <a:bodyPr lIns="45718" tIns="45718" rIns="45718" bIns="45718" anchor="ctr"/>
          <a:lstStyle/>
          <a:p>
            <a:pPr algn="ctr">
              <a:defRPr>
                <a:solidFill>
                  <a:srgbClr val="FFFFFF"/>
                </a:solidFill>
                <a:latin typeface="Gill Sans MT"/>
                <a:ea typeface="Gill Sans MT"/>
                <a:cs typeface="Gill Sans MT"/>
                <a:sym typeface="Gill Sans MT"/>
              </a:defRPr>
            </a:pPr>
            <a:endParaRPr/>
          </a:p>
        </p:txBody>
      </p:sp>
      <p:sp>
        <p:nvSpPr>
          <p:cNvPr id="101" name="Shape 101"/>
          <p:cNvSpPr/>
          <p:nvPr/>
        </p:nvSpPr>
        <p:spPr>
          <a:xfrm>
            <a:off x="457198" y="500854"/>
            <a:ext cx="182884" cy="685804"/>
          </a:xfrm>
          <a:prstGeom prst="rect">
            <a:avLst/>
          </a:prstGeom>
          <a:solidFill>
            <a:schemeClr val="accent1"/>
          </a:solidFill>
          <a:ln w="12700">
            <a:miter lim="400000"/>
          </a:ln>
        </p:spPr>
        <p:txBody>
          <a:bodyPr lIns="45718" tIns="45718" rIns="45718" bIns="45718" anchor="ctr"/>
          <a:lstStyle/>
          <a:p>
            <a:pPr algn="ctr">
              <a:defRPr>
                <a:solidFill>
                  <a:srgbClr val="FFFFFF"/>
                </a:solidFill>
                <a:latin typeface="Gill Sans MT"/>
                <a:ea typeface="Gill Sans MT"/>
                <a:cs typeface="Gill Sans MT"/>
                <a:sym typeface="Gill Sans MT"/>
              </a:defRPr>
            </a:pPr>
            <a:endParaRPr/>
          </a:p>
        </p:txBody>
      </p:sp>
      <p:sp>
        <p:nvSpPr>
          <p:cNvPr id="102" name="Shape 102"/>
          <p:cNvSpPr>
            <a:spLocks noGrp="1"/>
          </p:cNvSpPr>
          <p:nvPr>
            <p:ph type="sldNum" sz="quarter" idx="2"/>
          </p:nvPr>
        </p:nvSpPr>
        <p:spPr>
          <a:prstGeom prst="rect">
            <a:avLst/>
          </a:prstGeom>
        </p:spPr>
        <p:txBody>
          <a:bodyPr/>
          <a:lstStyle>
            <a:lvl1pPr>
              <a:defRPr>
                <a:solidFill>
                  <a:srgbClr val="DDE9EC"/>
                </a:solidFill>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p:nvPr/>
        </p:nvSpPr>
        <p:spPr>
          <a:xfrm>
            <a:off x="457200" y="6353175"/>
            <a:ext cx="8229601" cy="0"/>
          </a:xfrm>
          <a:prstGeom prst="line">
            <a:avLst/>
          </a:prstGeom>
          <a:ln>
            <a:solidFill>
              <a:schemeClr val="accent2"/>
            </a:solidFill>
            <a:prstDash val="dash"/>
          </a:ln>
        </p:spPr>
        <p:txBody>
          <a:bodyPr lIns="45718" tIns="45718" rIns="45718" bIns="45718"/>
          <a:lstStyle/>
          <a:p>
            <a:endParaRPr/>
          </a:p>
        </p:txBody>
      </p:sp>
      <p:sp>
        <p:nvSpPr>
          <p:cNvPr id="3" name="Shape 3"/>
          <p:cNvSpPr/>
          <p:nvPr/>
        </p:nvSpPr>
        <p:spPr>
          <a:xfrm>
            <a:off x="457200" y="1143000"/>
            <a:ext cx="8229601" cy="0"/>
          </a:xfrm>
          <a:prstGeom prst="line">
            <a:avLst/>
          </a:prstGeom>
          <a:ln>
            <a:solidFill>
              <a:schemeClr val="accent2"/>
            </a:solidFill>
            <a:prstDash val="dash"/>
          </a:ln>
        </p:spPr>
        <p:txBody>
          <a:bodyPr lIns="45718" tIns="45718" rIns="45718" bIns="45718"/>
          <a:lstStyle/>
          <a:p>
            <a:endParaRPr/>
          </a:p>
        </p:txBody>
      </p:sp>
      <p:sp>
        <p:nvSpPr>
          <p:cNvPr id="4" name="Shape 4"/>
          <p:cNvSpPr/>
          <p:nvPr/>
        </p:nvSpPr>
        <p:spPr>
          <a:xfrm rot="5400000">
            <a:off x="419099" y="6467475"/>
            <a:ext cx="190852" cy="120315"/>
          </a:xfrm>
          <a:prstGeom prst="triangle">
            <a:avLst/>
          </a:prstGeom>
          <a:solidFill>
            <a:schemeClr val="accent2"/>
          </a:solidFill>
          <a:ln w="12700">
            <a:miter lim="400000"/>
          </a:ln>
        </p:spPr>
        <p:txBody>
          <a:bodyPr lIns="45718" tIns="45718" rIns="45718" bIns="45718" anchor="ctr"/>
          <a:lstStyle/>
          <a:p>
            <a:pPr algn="ctr">
              <a:defRPr>
                <a:solidFill>
                  <a:srgbClr val="FFFFFF"/>
                </a:solidFill>
                <a:latin typeface="Gill Sans MT"/>
                <a:ea typeface="Gill Sans MT"/>
                <a:cs typeface="Gill Sans MT"/>
                <a:sym typeface="Gill Sans MT"/>
              </a:defRPr>
            </a:pPr>
            <a:endParaRPr/>
          </a:p>
        </p:txBody>
      </p:sp>
      <p:sp>
        <p:nvSpPr>
          <p:cNvPr id="5" name="Shape 5"/>
          <p:cNvSpPr>
            <a:spLocks noGrp="1"/>
          </p:cNvSpPr>
          <p:nvPr>
            <p:ph type="title"/>
          </p:nvPr>
        </p:nvSpPr>
        <p:spPr>
          <a:xfrm>
            <a:off x="457200" y="152400"/>
            <a:ext cx="8229600" cy="99060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b">
            <a:normAutofit/>
          </a:bodyPr>
          <a:lstStyle/>
          <a:p>
            <a:r>
              <a:t>Текст заголовка</a:t>
            </a:r>
          </a:p>
        </p:txBody>
      </p:sp>
      <p:sp>
        <p:nvSpPr>
          <p:cNvPr id="6" name="Shape 6"/>
          <p:cNvSpPr>
            <a:spLocks noGrp="1"/>
          </p:cNvSpPr>
          <p:nvPr>
            <p:ph type="body" idx="1"/>
          </p:nvPr>
        </p:nvSpPr>
        <p:spPr>
          <a:xfrm>
            <a:off x="457200" y="1219200"/>
            <a:ext cx="8229600" cy="493776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ormAutofit/>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7" name="Shape 7"/>
          <p:cNvSpPr>
            <a:spLocks noGrp="1"/>
          </p:cNvSpPr>
          <p:nvPr>
            <p:ph type="sldNum" sz="quarter" idx="2"/>
          </p:nvPr>
        </p:nvSpPr>
        <p:spPr>
          <a:xfrm>
            <a:off x="612648" y="6356350"/>
            <a:ext cx="301904" cy="307337"/>
          </a:xfrm>
          <a:prstGeom prst="rect">
            <a:avLst/>
          </a:prstGeom>
          <a:ln w="12700">
            <a:miter lim="400000"/>
          </a:ln>
        </p:spPr>
        <p:txBody>
          <a:bodyPr wrap="none" lIns="45718" tIns="45718" rIns="45718" bIns="45718">
            <a:spAutoFit/>
          </a:bodyPr>
          <a:lstStyle>
            <a:lvl1pPr>
              <a:defRPr sz="1400">
                <a:solidFill>
                  <a:srgbClr val="464653"/>
                </a:solidFill>
                <a:latin typeface="Gill Sans MT"/>
                <a:ea typeface="Gill Sans MT"/>
                <a:cs typeface="Gill Sans MT"/>
                <a:sym typeface="Gill Sans M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txStyles>
    <p:titleStyle>
      <a:lvl1pPr marL="0" marR="0" indent="0" algn="l" defTabSz="914400" rtl="0" latinLnBrk="0">
        <a:lnSpc>
          <a:spcPct val="100000"/>
        </a:lnSpc>
        <a:spcBef>
          <a:spcPts val="0"/>
        </a:spcBef>
        <a:spcAft>
          <a:spcPts val="0"/>
        </a:spcAft>
        <a:buClrTx/>
        <a:buSzTx/>
        <a:buFontTx/>
        <a:buNone/>
        <a:tabLst/>
        <a:defRPr sz="3200" b="0" i="0" u="none" strike="noStrike" cap="none" spc="0" baseline="0">
          <a:ln>
            <a:noFill/>
          </a:ln>
          <a:solidFill>
            <a:srgbClr val="464653"/>
          </a:solidFill>
          <a:uFillTx/>
          <a:latin typeface="Bookman Old Style"/>
          <a:ea typeface="Bookman Old Style"/>
          <a:cs typeface="Bookman Old Style"/>
          <a:sym typeface="Bookman Old Style"/>
        </a:defRPr>
      </a:lvl1pPr>
      <a:lvl2pPr marL="0" marR="0" indent="0" algn="l" defTabSz="914400" rtl="0" latinLnBrk="0">
        <a:lnSpc>
          <a:spcPct val="100000"/>
        </a:lnSpc>
        <a:spcBef>
          <a:spcPts val="0"/>
        </a:spcBef>
        <a:spcAft>
          <a:spcPts val="0"/>
        </a:spcAft>
        <a:buClrTx/>
        <a:buSzTx/>
        <a:buFontTx/>
        <a:buNone/>
        <a:tabLst/>
        <a:defRPr sz="3200" b="0" i="0" u="none" strike="noStrike" cap="none" spc="0" baseline="0">
          <a:ln>
            <a:noFill/>
          </a:ln>
          <a:solidFill>
            <a:srgbClr val="464653"/>
          </a:solidFill>
          <a:uFillTx/>
          <a:latin typeface="Bookman Old Style"/>
          <a:ea typeface="Bookman Old Style"/>
          <a:cs typeface="Bookman Old Style"/>
          <a:sym typeface="Bookman Old Style"/>
        </a:defRPr>
      </a:lvl2pPr>
      <a:lvl3pPr marL="0" marR="0" indent="0" algn="l" defTabSz="914400" rtl="0" latinLnBrk="0">
        <a:lnSpc>
          <a:spcPct val="100000"/>
        </a:lnSpc>
        <a:spcBef>
          <a:spcPts val="0"/>
        </a:spcBef>
        <a:spcAft>
          <a:spcPts val="0"/>
        </a:spcAft>
        <a:buClrTx/>
        <a:buSzTx/>
        <a:buFontTx/>
        <a:buNone/>
        <a:tabLst/>
        <a:defRPr sz="3200" b="0" i="0" u="none" strike="noStrike" cap="none" spc="0" baseline="0">
          <a:ln>
            <a:noFill/>
          </a:ln>
          <a:solidFill>
            <a:srgbClr val="464653"/>
          </a:solidFill>
          <a:uFillTx/>
          <a:latin typeface="Bookman Old Style"/>
          <a:ea typeface="Bookman Old Style"/>
          <a:cs typeface="Bookman Old Style"/>
          <a:sym typeface="Bookman Old Style"/>
        </a:defRPr>
      </a:lvl3pPr>
      <a:lvl4pPr marL="0" marR="0" indent="0" algn="l" defTabSz="914400" rtl="0" latinLnBrk="0">
        <a:lnSpc>
          <a:spcPct val="100000"/>
        </a:lnSpc>
        <a:spcBef>
          <a:spcPts val="0"/>
        </a:spcBef>
        <a:spcAft>
          <a:spcPts val="0"/>
        </a:spcAft>
        <a:buClrTx/>
        <a:buSzTx/>
        <a:buFontTx/>
        <a:buNone/>
        <a:tabLst/>
        <a:defRPr sz="3200" b="0" i="0" u="none" strike="noStrike" cap="none" spc="0" baseline="0">
          <a:ln>
            <a:noFill/>
          </a:ln>
          <a:solidFill>
            <a:srgbClr val="464653"/>
          </a:solidFill>
          <a:uFillTx/>
          <a:latin typeface="Bookman Old Style"/>
          <a:ea typeface="Bookman Old Style"/>
          <a:cs typeface="Bookman Old Style"/>
          <a:sym typeface="Bookman Old Style"/>
        </a:defRPr>
      </a:lvl4pPr>
      <a:lvl5pPr marL="0" marR="0" indent="0" algn="l" defTabSz="914400" rtl="0" latinLnBrk="0">
        <a:lnSpc>
          <a:spcPct val="100000"/>
        </a:lnSpc>
        <a:spcBef>
          <a:spcPts val="0"/>
        </a:spcBef>
        <a:spcAft>
          <a:spcPts val="0"/>
        </a:spcAft>
        <a:buClrTx/>
        <a:buSzTx/>
        <a:buFontTx/>
        <a:buNone/>
        <a:tabLst/>
        <a:defRPr sz="3200" b="0" i="0" u="none" strike="noStrike" cap="none" spc="0" baseline="0">
          <a:ln>
            <a:noFill/>
          </a:ln>
          <a:solidFill>
            <a:srgbClr val="464653"/>
          </a:solidFill>
          <a:uFillTx/>
          <a:latin typeface="Bookman Old Style"/>
          <a:ea typeface="Bookman Old Style"/>
          <a:cs typeface="Bookman Old Style"/>
          <a:sym typeface="Bookman Old Style"/>
        </a:defRPr>
      </a:lvl5pPr>
      <a:lvl6pPr marL="0" marR="0" indent="0" algn="l" defTabSz="914400" rtl="0" latinLnBrk="0">
        <a:lnSpc>
          <a:spcPct val="100000"/>
        </a:lnSpc>
        <a:spcBef>
          <a:spcPts val="0"/>
        </a:spcBef>
        <a:spcAft>
          <a:spcPts val="0"/>
        </a:spcAft>
        <a:buClrTx/>
        <a:buSzTx/>
        <a:buFontTx/>
        <a:buNone/>
        <a:tabLst/>
        <a:defRPr sz="3200" b="0" i="0" u="none" strike="noStrike" cap="none" spc="0" baseline="0">
          <a:ln>
            <a:noFill/>
          </a:ln>
          <a:solidFill>
            <a:srgbClr val="464653"/>
          </a:solidFill>
          <a:uFillTx/>
          <a:latin typeface="Bookman Old Style"/>
          <a:ea typeface="Bookman Old Style"/>
          <a:cs typeface="Bookman Old Style"/>
          <a:sym typeface="Bookman Old Style"/>
        </a:defRPr>
      </a:lvl6pPr>
      <a:lvl7pPr marL="0" marR="0" indent="0" algn="l" defTabSz="914400" rtl="0" latinLnBrk="0">
        <a:lnSpc>
          <a:spcPct val="100000"/>
        </a:lnSpc>
        <a:spcBef>
          <a:spcPts val="0"/>
        </a:spcBef>
        <a:spcAft>
          <a:spcPts val="0"/>
        </a:spcAft>
        <a:buClrTx/>
        <a:buSzTx/>
        <a:buFontTx/>
        <a:buNone/>
        <a:tabLst/>
        <a:defRPr sz="3200" b="0" i="0" u="none" strike="noStrike" cap="none" spc="0" baseline="0">
          <a:ln>
            <a:noFill/>
          </a:ln>
          <a:solidFill>
            <a:srgbClr val="464653"/>
          </a:solidFill>
          <a:uFillTx/>
          <a:latin typeface="Bookman Old Style"/>
          <a:ea typeface="Bookman Old Style"/>
          <a:cs typeface="Bookman Old Style"/>
          <a:sym typeface="Bookman Old Style"/>
        </a:defRPr>
      </a:lvl7pPr>
      <a:lvl8pPr marL="0" marR="0" indent="0" algn="l" defTabSz="914400" rtl="0" latinLnBrk="0">
        <a:lnSpc>
          <a:spcPct val="100000"/>
        </a:lnSpc>
        <a:spcBef>
          <a:spcPts val="0"/>
        </a:spcBef>
        <a:spcAft>
          <a:spcPts val="0"/>
        </a:spcAft>
        <a:buClrTx/>
        <a:buSzTx/>
        <a:buFontTx/>
        <a:buNone/>
        <a:tabLst/>
        <a:defRPr sz="3200" b="0" i="0" u="none" strike="noStrike" cap="none" spc="0" baseline="0">
          <a:ln>
            <a:noFill/>
          </a:ln>
          <a:solidFill>
            <a:srgbClr val="464653"/>
          </a:solidFill>
          <a:uFillTx/>
          <a:latin typeface="Bookman Old Style"/>
          <a:ea typeface="Bookman Old Style"/>
          <a:cs typeface="Bookman Old Style"/>
          <a:sym typeface="Bookman Old Style"/>
        </a:defRPr>
      </a:lvl8pPr>
      <a:lvl9pPr marL="0" marR="0" indent="0" algn="l" defTabSz="914400" rtl="0" latinLnBrk="0">
        <a:lnSpc>
          <a:spcPct val="100000"/>
        </a:lnSpc>
        <a:spcBef>
          <a:spcPts val="0"/>
        </a:spcBef>
        <a:spcAft>
          <a:spcPts val="0"/>
        </a:spcAft>
        <a:buClrTx/>
        <a:buSzTx/>
        <a:buFontTx/>
        <a:buNone/>
        <a:tabLst/>
        <a:defRPr sz="3200" b="0" i="0" u="none" strike="noStrike" cap="none" spc="0" baseline="0">
          <a:ln>
            <a:noFill/>
          </a:ln>
          <a:solidFill>
            <a:srgbClr val="464653"/>
          </a:solidFill>
          <a:uFillTx/>
          <a:latin typeface="Bookman Old Style"/>
          <a:ea typeface="Bookman Old Style"/>
          <a:cs typeface="Bookman Old Style"/>
          <a:sym typeface="Bookman Old Style"/>
        </a:defRPr>
      </a:lvl9pPr>
    </p:titleStyle>
    <p:bodyStyle>
      <a:lvl1pPr marL="274320" marR="0" indent="-274320" algn="l" defTabSz="914400" rtl="0" latinLnBrk="0">
        <a:lnSpc>
          <a:spcPct val="100000"/>
        </a:lnSpc>
        <a:spcBef>
          <a:spcPts val="600"/>
        </a:spcBef>
        <a:spcAft>
          <a:spcPts val="0"/>
        </a:spcAft>
        <a:buClr>
          <a:schemeClr val="accent1"/>
        </a:buClr>
        <a:buSzPct val="76000"/>
        <a:buFont typeface="Wingdings 3"/>
        <a:buChar char=""/>
        <a:tabLst/>
        <a:defRPr sz="2600" b="0" i="0" u="none" strike="noStrike" cap="none" spc="0" baseline="0">
          <a:ln>
            <a:noFill/>
          </a:ln>
          <a:solidFill>
            <a:srgbClr val="000000"/>
          </a:solidFill>
          <a:uFillTx/>
          <a:latin typeface="Gill Sans MT"/>
          <a:ea typeface="Gill Sans MT"/>
          <a:cs typeface="Gill Sans MT"/>
          <a:sym typeface="Gill Sans MT"/>
        </a:defRPr>
      </a:lvl1pPr>
      <a:lvl2pPr marL="584418" marR="0" indent="-310098" algn="l" defTabSz="914400" rtl="0" latinLnBrk="0">
        <a:lnSpc>
          <a:spcPct val="100000"/>
        </a:lnSpc>
        <a:spcBef>
          <a:spcPts val="600"/>
        </a:spcBef>
        <a:spcAft>
          <a:spcPts val="0"/>
        </a:spcAft>
        <a:buClr>
          <a:schemeClr val="accent1"/>
        </a:buClr>
        <a:buSzPct val="76000"/>
        <a:buFont typeface="Wingdings 3"/>
        <a:buChar char=""/>
        <a:tabLst/>
        <a:defRPr sz="2600" b="0" i="0" u="none" strike="noStrike" cap="none" spc="0" baseline="0">
          <a:ln>
            <a:noFill/>
          </a:ln>
          <a:solidFill>
            <a:srgbClr val="000000"/>
          </a:solidFill>
          <a:uFillTx/>
          <a:latin typeface="Gill Sans MT"/>
          <a:ea typeface="Gill Sans MT"/>
          <a:cs typeface="Gill Sans MT"/>
          <a:sym typeface="Gill Sans MT"/>
        </a:defRPr>
      </a:lvl2pPr>
      <a:lvl3pPr marL="891538" marR="0" indent="-297180" algn="l" defTabSz="914400" rtl="0" latinLnBrk="0">
        <a:lnSpc>
          <a:spcPct val="100000"/>
        </a:lnSpc>
        <a:spcBef>
          <a:spcPts val="600"/>
        </a:spcBef>
        <a:spcAft>
          <a:spcPts val="0"/>
        </a:spcAft>
        <a:buClr>
          <a:schemeClr val="accent1"/>
        </a:buClr>
        <a:buSzPct val="76000"/>
        <a:buFont typeface="Wingdings 3"/>
        <a:buChar char=""/>
        <a:tabLst/>
        <a:defRPr sz="2600" b="0" i="0" u="none" strike="noStrike" cap="none" spc="0" baseline="0">
          <a:ln>
            <a:noFill/>
          </a:ln>
          <a:solidFill>
            <a:srgbClr val="000000"/>
          </a:solidFill>
          <a:uFillTx/>
          <a:latin typeface="Gill Sans MT"/>
          <a:ea typeface="Gill Sans MT"/>
          <a:cs typeface="Gill Sans MT"/>
          <a:sym typeface="Gill Sans MT"/>
        </a:defRPr>
      </a:lvl3pPr>
      <a:lvl4pPr marL="1198880" marR="0" indent="-330200" algn="l" defTabSz="914400" rtl="0" latinLnBrk="0">
        <a:lnSpc>
          <a:spcPct val="100000"/>
        </a:lnSpc>
        <a:spcBef>
          <a:spcPts val="600"/>
        </a:spcBef>
        <a:spcAft>
          <a:spcPts val="0"/>
        </a:spcAft>
        <a:buClr>
          <a:schemeClr val="accent1"/>
        </a:buClr>
        <a:buSzPct val="70000"/>
        <a:buFont typeface="Wingdings 3"/>
        <a:buChar char="◻"/>
        <a:tabLst/>
        <a:defRPr sz="2600" b="0" i="0" u="none" strike="noStrike" cap="none" spc="0" baseline="0">
          <a:ln>
            <a:noFill/>
          </a:ln>
          <a:solidFill>
            <a:srgbClr val="000000"/>
          </a:solidFill>
          <a:uFillTx/>
          <a:latin typeface="Gill Sans MT"/>
          <a:ea typeface="Gill Sans MT"/>
          <a:cs typeface="Gill Sans MT"/>
          <a:sym typeface="Gill Sans MT"/>
        </a:defRPr>
      </a:lvl4pPr>
      <a:lvl5pPr marL="1514475" marR="0" indent="-371475" algn="l" defTabSz="914400" rtl="0" latinLnBrk="0">
        <a:lnSpc>
          <a:spcPct val="100000"/>
        </a:lnSpc>
        <a:spcBef>
          <a:spcPts val="600"/>
        </a:spcBef>
        <a:spcAft>
          <a:spcPts val="0"/>
        </a:spcAft>
        <a:buClr>
          <a:schemeClr val="accent1"/>
        </a:buClr>
        <a:buSzPct val="70000"/>
        <a:buFont typeface="Wingdings 3"/>
        <a:buChar char="◻"/>
        <a:tabLst/>
        <a:defRPr sz="2600" b="0" i="0" u="none" strike="noStrike" cap="none" spc="0" baseline="0">
          <a:ln>
            <a:noFill/>
          </a:ln>
          <a:solidFill>
            <a:srgbClr val="000000"/>
          </a:solidFill>
          <a:uFillTx/>
          <a:latin typeface="Gill Sans MT"/>
          <a:ea typeface="Gill Sans MT"/>
          <a:cs typeface="Gill Sans MT"/>
          <a:sym typeface="Gill Sans MT"/>
        </a:defRPr>
      </a:lvl5pPr>
      <a:lvl6pPr marL="1760220" marR="0" indent="-297180" algn="l" defTabSz="914400" rtl="0" latinLnBrk="0">
        <a:lnSpc>
          <a:spcPct val="100000"/>
        </a:lnSpc>
        <a:spcBef>
          <a:spcPts val="600"/>
        </a:spcBef>
        <a:spcAft>
          <a:spcPts val="0"/>
        </a:spcAft>
        <a:buClr>
          <a:schemeClr val="accent1"/>
        </a:buClr>
        <a:buSzPct val="75000"/>
        <a:buFont typeface="Wingdings 3"/>
        <a:buChar char=""/>
        <a:tabLst/>
        <a:defRPr sz="2600" b="0" i="0" u="none" strike="noStrike" cap="none" spc="0" baseline="0">
          <a:ln>
            <a:noFill/>
          </a:ln>
          <a:solidFill>
            <a:srgbClr val="000000"/>
          </a:solidFill>
          <a:uFillTx/>
          <a:latin typeface="Gill Sans MT"/>
          <a:ea typeface="Gill Sans MT"/>
          <a:cs typeface="Gill Sans MT"/>
          <a:sym typeface="Gill Sans MT"/>
        </a:defRPr>
      </a:lvl6pPr>
      <a:lvl7pPr marL="1985553" marR="0" indent="-339632" algn="l" defTabSz="914400" rtl="0" latinLnBrk="0">
        <a:lnSpc>
          <a:spcPct val="100000"/>
        </a:lnSpc>
        <a:spcBef>
          <a:spcPts val="600"/>
        </a:spcBef>
        <a:spcAft>
          <a:spcPts val="0"/>
        </a:spcAft>
        <a:buClr>
          <a:schemeClr val="accent1"/>
        </a:buClr>
        <a:buSzPct val="75000"/>
        <a:buFont typeface="Wingdings 3"/>
        <a:buChar char=""/>
        <a:tabLst/>
        <a:defRPr sz="2600" b="0" i="0" u="none" strike="noStrike" cap="none" spc="0" baseline="0">
          <a:ln>
            <a:noFill/>
          </a:ln>
          <a:solidFill>
            <a:srgbClr val="000000"/>
          </a:solidFill>
          <a:uFillTx/>
          <a:latin typeface="Gill Sans MT"/>
          <a:ea typeface="Gill Sans MT"/>
          <a:cs typeface="Gill Sans MT"/>
          <a:sym typeface="Gill Sans MT"/>
        </a:defRPr>
      </a:lvl7pPr>
      <a:lvl8pPr marL="2168432" marR="0" indent="-339632" algn="l" defTabSz="914400" rtl="0" latinLnBrk="0">
        <a:lnSpc>
          <a:spcPct val="100000"/>
        </a:lnSpc>
        <a:spcBef>
          <a:spcPts val="600"/>
        </a:spcBef>
        <a:spcAft>
          <a:spcPts val="0"/>
        </a:spcAft>
        <a:buClr>
          <a:schemeClr val="accent1"/>
        </a:buClr>
        <a:buSzPct val="75000"/>
        <a:buFont typeface="Wingdings 3"/>
        <a:buChar char=""/>
        <a:tabLst/>
        <a:defRPr sz="2600" b="0" i="0" u="none" strike="noStrike" cap="none" spc="0" baseline="0">
          <a:ln>
            <a:noFill/>
          </a:ln>
          <a:solidFill>
            <a:srgbClr val="000000"/>
          </a:solidFill>
          <a:uFillTx/>
          <a:latin typeface="Gill Sans MT"/>
          <a:ea typeface="Gill Sans MT"/>
          <a:cs typeface="Gill Sans MT"/>
          <a:sym typeface="Gill Sans MT"/>
        </a:defRPr>
      </a:lvl8pPr>
      <a:lvl9pPr marL="2407917" marR="0" indent="-396238" algn="l" defTabSz="914400" rtl="0" latinLnBrk="0">
        <a:lnSpc>
          <a:spcPct val="100000"/>
        </a:lnSpc>
        <a:spcBef>
          <a:spcPts val="600"/>
        </a:spcBef>
        <a:spcAft>
          <a:spcPts val="0"/>
        </a:spcAft>
        <a:buClr>
          <a:schemeClr val="accent1"/>
        </a:buClr>
        <a:buSzPct val="75000"/>
        <a:buFont typeface="Wingdings 3"/>
        <a:buChar char=""/>
        <a:tabLst/>
        <a:defRPr sz="2600" b="0" i="0" u="none" strike="noStrike" cap="none" spc="0" baseline="0">
          <a:ln>
            <a:noFill/>
          </a:ln>
          <a:solidFill>
            <a:srgbClr val="000000"/>
          </a:solidFill>
          <a:uFillTx/>
          <a:latin typeface="Gill Sans MT"/>
          <a:ea typeface="Gill Sans MT"/>
          <a:cs typeface="Gill Sans MT"/>
          <a:sym typeface="Gill Sans MT"/>
        </a:defRPr>
      </a:lvl9pPr>
    </p:bodyStyle>
    <p:otherStyle>
      <a:lvl1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Gill Sans MT"/>
        </a:defRPr>
      </a:lvl1pPr>
      <a:lvl2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Gill Sans MT"/>
        </a:defRPr>
      </a:lvl2pPr>
      <a:lvl3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Gill Sans MT"/>
        </a:defRPr>
      </a:lvl3pPr>
      <a:lvl4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Gill Sans MT"/>
        </a:defRPr>
      </a:lvl4pPr>
      <a:lvl5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Gill Sans MT"/>
        </a:defRPr>
      </a:lvl5pPr>
      <a:lvl6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Gill Sans MT"/>
        </a:defRPr>
      </a:lvl6pPr>
      <a:lvl7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Gill Sans MT"/>
        </a:defRPr>
      </a:lvl7pPr>
      <a:lvl8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Gill Sans MT"/>
        </a:defRPr>
      </a:lvl8pPr>
      <a:lvl9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Gill Sans M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hape 160"/>
          <p:cNvSpPr>
            <a:spLocks noGrp="1"/>
          </p:cNvSpPr>
          <p:nvPr>
            <p:ph type="ctrTitle"/>
          </p:nvPr>
        </p:nvSpPr>
        <p:spPr>
          <a:prstGeom prst="rect">
            <a:avLst/>
          </a:prstGeom>
        </p:spPr>
        <p:txBody>
          <a:bodyPr>
            <a:normAutofit fontScale="90000"/>
          </a:bodyPr>
          <a:lstStyle>
            <a:lvl1pPr defTabSz="859536">
              <a:defRPr sz="3008"/>
            </a:lvl1pPr>
          </a:lstStyle>
          <a:p>
            <a:r>
              <a:t>Специальные банковские счета на примере клирингового счета</a:t>
            </a:r>
          </a:p>
        </p:txBody>
      </p:sp>
      <p:sp>
        <p:nvSpPr>
          <p:cNvPr id="161" name="Shape 161"/>
          <p:cNvSpPr>
            <a:spLocks noGrp="1"/>
          </p:cNvSpPr>
          <p:nvPr>
            <p:ph type="subTitle" sz="quarter" idx="1"/>
          </p:nvPr>
        </p:nvSpPr>
        <p:spPr>
          <a:prstGeom prst="rect">
            <a:avLst/>
          </a:prstGeom>
        </p:spPr>
        <p:txBody>
          <a:bodyPr/>
          <a:lstStyle>
            <a:lvl1pPr defTabSz="795527">
              <a:spcBef>
                <a:spcPts val="500"/>
              </a:spcBef>
              <a:defRPr sz="1740"/>
            </a:lvl1pPr>
          </a:lstStyle>
          <a:p>
            <a:r>
              <a:t>Подготовила магистрантка группы М2-О Ковыршина Ольга</a:t>
            </a:r>
          </a:p>
        </p:txBody>
      </p:sp>
      <p:pic>
        <p:nvPicPr>
          <p:cNvPr id="162" name="0053bfd11aa9658b23f2d6dca1d153f9_i-15.jpg"/>
          <p:cNvPicPr>
            <a:picLocks noChangeAspect="1"/>
          </p:cNvPicPr>
          <p:nvPr/>
        </p:nvPicPr>
        <p:blipFill>
          <a:blip r:embed="rId2">
            <a:extLst/>
          </a:blip>
          <a:stretch>
            <a:fillRect/>
          </a:stretch>
        </p:blipFill>
        <p:spPr>
          <a:xfrm>
            <a:off x="4598441" y="168135"/>
            <a:ext cx="4149410" cy="3470415"/>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Shape 198"/>
          <p:cNvSpPr>
            <a:spLocks noGrp="1"/>
          </p:cNvSpPr>
          <p:nvPr>
            <p:ph type="title"/>
          </p:nvPr>
        </p:nvSpPr>
        <p:spPr>
          <a:prstGeom prst="rect">
            <a:avLst/>
          </a:prstGeom>
        </p:spPr>
        <p:txBody>
          <a:bodyPr/>
          <a:lstStyle/>
          <a:p>
            <a:r>
              <a:t>Заключение </a:t>
            </a:r>
          </a:p>
        </p:txBody>
      </p:sp>
      <p:sp>
        <p:nvSpPr>
          <p:cNvPr id="199" name="Shape 199"/>
          <p:cNvSpPr/>
          <p:nvPr/>
        </p:nvSpPr>
        <p:spPr>
          <a:xfrm>
            <a:off x="469899" y="1516381"/>
            <a:ext cx="8204202" cy="2910837"/>
          </a:xfrm>
          <a:prstGeom prst="rect">
            <a:avLst/>
          </a:prstGeom>
          <a:solidFill>
            <a:srgbClr val="FFFFFF"/>
          </a:solidFill>
          <a:ln w="25400">
            <a:solidFill>
              <a:schemeClr val="accent1"/>
            </a:solidFill>
          </a:ln>
          <a:effectLst>
            <a:outerShdw blurRad="50800" dist="43000" dir="5400000" rotWithShape="0">
              <a:srgbClr val="000000">
                <a:alpha val="40000"/>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p>
            <a:r>
              <a:t>Клиринговый счет помогает значительно упростить финансовую деятельность компании, которая может заключаться в цикличных платежных операциях (к примеру, ежемесячный ипотечный взнос, выплата по кредиту и т.д.). Лица, которые постоянно перечисляют деньги при помощи клирингового счета в банке, можно более быстро проверить на факт просрочки по выплатам.</a:t>
            </a:r>
          </a:p>
          <a:p>
            <a:r>
              <a:t>В нынешнее время достаточно проблематично представить ситуацию, где современная и эффективно развивающаяся организация не имеет в своем арсенале клиринговый счет.</a:t>
            </a:r>
          </a:p>
        </p:txBody>
      </p:sp>
      <p:pic>
        <p:nvPicPr>
          <p:cNvPr id="200" name="gif-dlya-prezentaciy-87.gif"/>
          <p:cNvPicPr>
            <a:picLocks/>
          </p:cNvPicPr>
          <p:nvPr/>
        </p:nvPicPr>
        <p:blipFill>
          <a:blip r:embed="rId2">
            <a:extLst/>
          </a:blip>
          <a:stretch>
            <a:fillRect/>
          </a:stretch>
        </p:blipFill>
        <p:spPr>
          <a:xfrm>
            <a:off x="5461595" y="3744393"/>
            <a:ext cx="3763467" cy="3138732"/>
          </a:xfrm>
          <a:prstGeom prst="rect">
            <a:avLst/>
          </a:prstGeom>
          <a:ln w="12700">
            <a:miter lim="400000"/>
          </a:ln>
        </p:spPr>
      </p:pic>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 name="orig (1).gif"/>
          <p:cNvPicPr>
            <a:picLocks/>
          </p:cNvPicPr>
          <p:nvPr/>
        </p:nvPicPr>
        <p:blipFill>
          <a:blip r:embed="rId2">
            <a:extLst/>
          </a:blip>
          <a:stretch>
            <a:fillRect/>
          </a:stretch>
        </p:blipFill>
        <p:spPr>
          <a:xfrm>
            <a:off x="7064562" y="4497042"/>
            <a:ext cx="2273761" cy="2526401"/>
          </a:xfrm>
          <a:prstGeom prst="rect">
            <a:avLst/>
          </a:prstGeom>
          <a:ln w="12700">
            <a:miter lim="400000"/>
          </a:ln>
        </p:spPr>
      </p:pic>
      <p:sp>
        <p:nvSpPr>
          <p:cNvPr id="203" name="Shape 203"/>
          <p:cNvSpPr>
            <a:spLocks noGrp="1"/>
          </p:cNvSpPr>
          <p:nvPr>
            <p:ph type="title"/>
          </p:nvPr>
        </p:nvSpPr>
        <p:spPr>
          <a:prstGeom prst="rect">
            <a:avLst/>
          </a:prstGeom>
        </p:spPr>
        <p:txBody>
          <a:bodyPr/>
          <a:lstStyle/>
          <a:p>
            <a:r>
              <a:t>Список использованных источников</a:t>
            </a:r>
          </a:p>
        </p:txBody>
      </p:sp>
      <p:sp>
        <p:nvSpPr>
          <p:cNvPr id="204" name="Shape 204"/>
          <p:cNvSpPr/>
          <p:nvPr/>
        </p:nvSpPr>
        <p:spPr>
          <a:xfrm>
            <a:off x="334239" y="1170958"/>
            <a:ext cx="8475521" cy="39776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marL="217311" indent="-217311">
              <a:buSzPct val="100000"/>
              <a:buAutoNum type="arabicPeriod"/>
              <a:defRPr sz="1400">
                <a:solidFill>
                  <a:srgbClr val="464653"/>
                </a:solidFill>
                <a:latin typeface="Gill Sans MT"/>
                <a:ea typeface="Gill Sans MT"/>
                <a:cs typeface="Gill Sans MT"/>
                <a:sym typeface="Gill Sans MT"/>
              </a:defRPr>
            </a:pPr>
            <a:r>
              <a:t>"Конституция Российской Федерации" (принята всенародным голосованием 12.12.1993) (с учетом поправок, внесенных Законами РФ о поправках к Конституции РФ от 30.12.2008 N 6-ФКЗ, от 30.12.2008 N 7-ФКЗ, от 05.02.2014 N 2-ФКЗ, от 21.07.2014 N 11-ФКЗ)</a:t>
            </a:r>
          </a:p>
          <a:p>
            <a:pPr marL="217311" indent="-217311">
              <a:buSzPct val="100000"/>
              <a:buAutoNum type="arabicPeriod"/>
              <a:defRPr sz="1400">
                <a:solidFill>
                  <a:srgbClr val="464653"/>
                </a:solidFill>
                <a:latin typeface="Gill Sans MT"/>
                <a:ea typeface="Gill Sans MT"/>
                <a:cs typeface="Gill Sans MT"/>
                <a:sym typeface="Gill Sans MT"/>
              </a:defRPr>
            </a:pPr>
            <a:r>
              <a:t>"Гражданский кодекс Российской Федерации (часть вторая)" от 26.01.1996 N 14-ФЗ (ред. от 29.07.2018) с изм. и доп., вступ. в силу с 01.09.2018</a:t>
            </a:r>
          </a:p>
          <a:p>
            <a:pPr marL="217311" indent="-217311">
              <a:buSzPct val="100000"/>
              <a:buAutoNum type="arabicPeriod"/>
              <a:defRPr sz="1400">
                <a:solidFill>
                  <a:srgbClr val="464653"/>
                </a:solidFill>
                <a:latin typeface="Gill Sans MT"/>
                <a:ea typeface="Gill Sans MT"/>
                <a:cs typeface="Gill Sans MT"/>
                <a:sym typeface="Gill Sans MT"/>
              </a:defRPr>
            </a:pPr>
            <a:r>
              <a:t>Федеральный закон "О клиринге, клиринговой деятельности и центральном контрагенте" от 07.02.2011 N 7-ФЗ</a:t>
            </a:r>
          </a:p>
          <a:p>
            <a:pPr marL="217311" indent="-217311">
              <a:buSzPct val="100000"/>
              <a:buAutoNum type="arabicPeriod"/>
              <a:defRPr sz="1400">
                <a:solidFill>
                  <a:srgbClr val="464653"/>
                </a:solidFill>
                <a:latin typeface="Gill Sans MT"/>
                <a:ea typeface="Gill Sans MT"/>
                <a:cs typeface="Gill Sans MT"/>
                <a:sym typeface="Gill Sans MT"/>
              </a:defRPr>
            </a:pPr>
            <a:r>
              <a:t>Березина М.П. Межбанковские расчеты / М. П. Березина; Ю.С. Крупнов. - М.: АО "Финстатинформ", 2003. - 142 с. </a:t>
            </a:r>
          </a:p>
          <a:p>
            <a:pPr marL="217311" indent="-217311">
              <a:buSzPct val="100000"/>
              <a:buAutoNum type="arabicPeriod"/>
              <a:defRPr sz="1400">
                <a:solidFill>
                  <a:srgbClr val="464653"/>
                </a:solidFill>
                <a:latin typeface="Gill Sans MT"/>
                <a:ea typeface="Gill Sans MT"/>
                <a:cs typeface="Gill Sans MT"/>
                <a:sym typeface="Gill Sans MT"/>
              </a:defRPr>
            </a:pPr>
            <a:r>
              <a:t>Владимирова М.П. Финансы, кредит, банки: учебное пособие / М.П. Владимирова; А.И. Козлова. - М.: КНОРУС, 2010. - 402 с. . </a:t>
            </a:r>
          </a:p>
          <a:p>
            <a:pPr marL="217311" indent="-217311">
              <a:buSzPct val="100000"/>
              <a:buAutoNum type="arabicPeriod"/>
              <a:defRPr sz="1400">
                <a:solidFill>
                  <a:srgbClr val="464653"/>
                </a:solidFill>
                <a:latin typeface="Gill Sans MT"/>
                <a:ea typeface="Gill Sans MT"/>
                <a:cs typeface="Gill Sans MT"/>
                <a:sym typeface="Gill Sans MT"/>
              </a:defRPr>
            </a:pPr>
            <a:r>
              <a:t>Гусев Р.К. Клиринговые расчеты в экономике / Р.К. Гусев. - Екатеринбург: Б, и., 2009. - 321 с. . </a:t>
            </a:r>
          </a:p>
          <a:p>
            <a:pPr marL="217311" indent="-217311">
              <a:buSzPct val="100000"/>
              <a:buAutoNum type="arabicPeriod"/>
              <a:defRPr sz="1400">
                <a:solidFill>
                  <a:srgbClr val="464653"/>
                </a:solidFill>
                <a:latin typeface="Gill Sans MT"/>
                <a:ea typeface="Gill Sans MT"/>
                <a:cs typeface="Gill Sans MT"/>
                <a:sym typeface="Gill Sans MT"/>
              </a:defRPr>
            </a:pPr>
            <a:r>
              <a:t>Жарковская Е.П. Банковское дело: учебное пособие / Е.П. Жарковская. - М.: МФЮА, 2010. - 202 с. </a:t>
            </a:r>
          </a:p>
          <a:p>
            <a:pPr marL="217311" indent="-217311">
              <a:buSzPct val="100000"/>
              <a:buAutoNum type="arabicPeriod"/>
              <a:defRPr sz="1400">
                <a:solidFill>
                  <a:srgbClr val="464653"/>
                </a:solidFill>
                <a:latin typeface="Gill Sans MT"/>
                <a:ea typeface="Gill Sans MT"/>
                <a:cs typeface="Gill Sans MT"/>
                <a:sym typeface="Gill Sans MT"/>
              </a:defRPr>
            </a:pPr>
            <a:r>
              <a:t>Питер Норман Управляя рисками [Электронный ресурс] : клиринг с участием центральных контрагентов на глобальных финансовых рынках / Норман Питер. — Электрон. текстовые данные. — М. : Манн, Иванов и Фербер, 2013. — 704 c. </a:t>
            </a:r>
          </a:p>
          <a:p>
            <a:pPr marL="217311" indent="-217311">
              <a:buSzPct val="100000"/>
              <a:buAutoNum type="arabicPeriod"/>
              <a:defRPr sz="1400">
                <a:solidFill>
                  <a:srgbClr val="464653"/>
                </a:solidFill>
                <a:latin typeface="Gill Sans MT"/>
                <a:ea typeface="Gill Sans MT"/>
                <a:cs typeface="Gill Sans MT"/>
                <a:sym typeface="Gill Sans MT"/>
              </a:defRPr>
            </a:pPr>
            <a:r>
              <a:t>Килячков А.А., Чалдаев Л.А. Рынок ценных бумаг и биржевое дело. – М.: Юристъ, 2001. – 704 с.</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Shape 164"/>
          <p:cNvSpPr>
            <a:spLocks noGrp="1"/>
          </p:cNvSpPr>
          <p:nvPr>
            <p:ph type="title"/>
          </p:nvPr>
        </p:nvSpPr>
        <p:spPr>
          <a:prstGeom prst="rect">
            <a:avLst/>
          </a:prstGeom>
        </p:spPr>
        <p:txBody>
          <a:bodyPr/>
          <a:lstStyle/>
          <a:p>
            <a:r>
              <a:t>Что такое клиринг?</a:t>
            </a:r>
          </a:p>
        </p:txBody>
      </p:sp>
      <p:sp>
        <p:nvSpPr>
          <p:cNvPr id="165" name="Shape 165"/>
          <p:cNvSpPr/>
          <p:nvPr/>
        </p:nvSpPr>
        <p:spPr>
          <a:xfrm>
            <a:off x="378929" y="1383031"/>
            <a:ext cx="6777460" cy="1793237"/>
          </a:xfrm>
          <a:prstGeom prst="rect">
            <a:avLst/>
          </a:prstGeom>
          <a:solidFill>
            <a:srgbClr val="FFFFFF"/>
          </a:solidFill>
          <a:ln w="25400">
            <a:solidFill>
              <a:schemeClr val="accent1"/>
            </a:solidFill>
          </a:ln>
          <a:effectLst>
            <a:outerShdw blurRad="50800" dist="43000" dir="5400000" rotWithShape="0">
              <a:srgbClr val="000000">
                <a:alpha val="40000"/>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p>
            <a:r>
              <a:t>Клиринг - это  способ осуществления безналичных расчетов по встречным обязательствам между странами, компаниями, предприятиями за проданные и поставленные друг другу товары, ценные бумаги и оказанные услуги, в основе которого лежит зачет взаимных требований и обязательств, исходящих из условий баланса платежей.</a:t>
            </a:r>
          </a:p>
        </p:txBody>
      </p:sp>
      <p:pic>
        <p:nvPicPr>
          <p:cNvPr id="166" name="orig.gif"/>
          <p:cNvPicPr>
            <a:picLocks/>
          </p:cNvPicPr>
          <p:nvPr/>
        </p:nvPicPr>
        <p:blipFill>
          <a:blip r:embed="rId2">
            <a:extLst/>
          </a:blip>
          <a:stretch>
            <a:fillRect/>
          </a:stretch>
        </p:blipFill>
        <p:spPr>
          <a:xfrm>
            <a:off x="4856708" y="2209598"/>
            <a:ext cx="4190384" cy="4655982"/>
          </a:xfrm>
          <a:prstGeom prst="rect">
            <a:avLst/>
          </a:prstGeom>
          <a:ln w="12700">
            <a:miter lim="400000"/>
          </a:ln>
        </p:spPr>
      </p:pic>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Shape 168"/>
          <p:cNvSpPr>
            <a:spLocks noGrp="1"/>
          </p:cNvSpPr>
          <p:nvPr>
            <p:ph type="title"/>
          </p:nvPr>
        </p:nvSpPr>
        <p:spPr>
          <a:prstGeom prst="rect">
            <a:avLst/>
          </a:prstGeom>
        </p:spPr>
        <p:txBody>
          <a:bodyPr/>
          <a:lstStyle/>
          <a:p>
            <a:r>
              <a:t>История клиринговых операций</a:t>
            </a:r>
          </a:p>
        </p:txBody>
      </p:sp>
      <p:sp>
        <p:nvSpPr>
          <p:cNvPr id="169" name="Shape 169"/>
          <p:cNvSpPr/>
          <p:nvPr/>
        </p:nvSpPr>
        <p:spPr>
          <a:xfrm>
            <a:off x="476519" y="1275082"/>
            <a:ext cx="7098018" cy="4587237"/>
          </a:xfrm>
          <a:prstGeom prst="rect">
            <a:avLst/>
          </a:prstGeom>
          <a:solidFill>
            <a:srgbClr val="FFFFFF"/>
          </a:solidFill>
          <a:ln w="25400">
            <a:solidFill>
              <a:schemeClr val="accent1"/>
            </a:solidFill>
          </a:ln>
          <a:effectLst>
            <a:outerShdw blurRad="50800" dist="43000" dir="5400000" rotWithShape="0">
              <a:srgbClr val="000000">
                <a:alpha val="40000"/>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p>
            <a:r>
              <a:t>Один из старейших и самых основных клиринговых методов было названо «прямым клиринговым расчетом» и его можно отследить с 1733 года с торговли </a:t>
            </a:r>
            <a:r>
              <a:rPr b="1"/>
              <a:t>варрантами </a:t>
            </a:r>
            <a:r>
              <a:t>компании East India Company. </a:t>
            </a:r>
          </a:p>
          <a:p>
            <a:endParaRPr/>
          </a:p>
          <a:p>
            <a:r>
              <a:t>В Англии, Ливерпульская Ассоциация использовала прямой клиринговый расчет. Торговцы в Ливерпуле покупали и продавали контракты по хлопку, что позже получило название «торговли по факту доставки». </a:t>
            </a:r>
          </a:p>
          <a:p>
            <a:endParaRPr/>
          </a:p>
          <a:p>
            <a:r>
              <a:t>На протяжении лет, прямой клиринговый расчет эволюционировал с целью, чтобы обеспечить лучшую безопасность участников рынка путем включения их денежных взносов, называемых «гарантийным депозитом» - своего рода залога, и приостановки права торговать или исключения из биржи при невыполнении контракта.</a:t>
            </a: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 name="Optimization.png"/>
          <p:cNvPicPr>
            <a:picLocks noChangeAspect="1"/>
          </p:cNvPicPr>
          <p:nvPr/>
        </p:nvPicPr>
        <p:blipFill>
          <a:blip r:embed="rId2">
            <a:extLst/>
          </a:blip>
          <a:stretch>
            <a:fillRect/>
          </a:stretch>
        </p:blipFill>
        <p:spPr>
          <a:xfrm>
            <a:off x="4286038" y="3222279"/>
            <a:ext cx="4669776" cy="4047139"/>
          </a:xfrm>
          <a:prstGeom prst="rect">
            <a:avLst/>
          </a:prstGeom>
          <a:ln w="12700">
            <a:miter lim="400000"/>
          </a:ln>
        </p:spPr>
      </p:pic>
      <p:sp>
        <p:nvSpPr>
          <p:cNvPr id="172" name="Shape 172"/>
          <p:cNvSpPr>
            <a:spLocks noGrp="1"/>
          </p:cNvSpPr>
          <p:nvPr>
            <p:ph type="title"/>
          </p:nvPr>
        </p:nvSpPr>
        <p:spPr>
          <a:prstGeom prst="rect">
            <a:avLst/>
          </a:prstGeom>
        </p:spPr>
        <p:txBody>
          <a:bodyPr/>
          <a:lstStyle/>
          <a:p>
            <a:r>
              <a:t>Типы клиринга</a:t>
            </a:r>
          </a:p>
        </p:txBody>
      </p:sp>
      <p:sp>
        <p:nvSpPr>
          <p:cNvPr id="173" name="Shape 173"/>
          <p:cNvSpPr/>
          <p:nvPr/>
        </p:nvSpPr>
        <p:spPr>
          <a:xfrm>
            <a:off x="234875" y="1389381"/>
            <a:ext cx="8953061" cy="3317237"/>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defTabSz="457200">
              <a:defRPr sz="1600" u="sng"/>
            </a:pPr>
            <a:r>
              <a:t> В зависимости от состава участников, разделяют на: </a:t>
            </a:r>
          </a:p>
          <a:p>
            <a:pPr marL="228599" indent="-228599" defTabSz="457200">
              <a:buSzPct val="100000"/>
              <a:buChar char="•"/>
              <a:defRPr sz="1600"/>
            </a:pPr>
            <a:r>
              <a:t>двухсторонний клиринг; </a:t>
            </a:r>
          </a:p>
          <a:p>
            <a:pPr marL="228599" indent="-228599" defTabSz="457200">
              <a:buSzPct val="100000"/>
              <a:buChar char="•"/>
              <a:defRPr sz="1600"/>
            </a:pPr>
            <a:r>
              <a:t>многосторонний клиринг.</a:t>
            </a:r>
          </a:p>
          <a:p>
            <a:pPr defTabSz="457200">
              <a:defRPr sz="1600" u="sng"/>
            </a:pPr>
            <a:r>
              <a:t>По способу зачета и исполнения обязательств по сделкам с ценными бумагами выделяют:</a:t>
            </a:r>
          </a:p>
          <a:p>
            <a:pPr marL="228599" indent="-228599" defTabSz="457200">
              <a:buSzPct val="100000"/>
              <a:buChar char="•"/>
              <a:defRPr sz="1600" u="sng"/>
            </a:pPr>
            <a:r>
              <a:t>простой клиринг;</a:t>
            </a:r>
          </a:p>
          <a:p>
            <a:pPr marL="228599" indent="-228599" defTabSz="457200">
              <a:buSzPct val="100000"/>
              <a:buChar char="•"/>
              <a:defRPr sz="1600"/>
            </a:pPr>
            <a:r>
              <a:t>многосторонний клиринг;</a:t>
            </a:r>
          </a:p>
          <a:p>
            <a:pPr marL="228599" indent="-228599" defTabSz="457200">
              <a:buSzPct val="100000"/>
              <a:buChar char="•"/>
              <a:defRPr sz="1600"/>
            </a:pPr>
            <a:r>
              <a:t>централизованный клиринг.</a:t>
            </a:r>
          </a:p>
          <a:p>
            <a:pPr defTabSz="457200">
              <a:defRPr sz="1600" u="sng"/>
            </a:pPr>
            <a:r>
              <a:t>Банковский клиринг включает в себя:</a:t>
            </a:r>
          </a:p>
          <a:p>
            <a:pPr marL="228599" indent="-228599" defTabSz="457200">
              <a:buSzPct val="100000"/>
              <a:buChar char="•"/>
              <a:defRPr sz="1600"/>
            </a:pPr>
            <a:r>
              <a:t>клиринг, осуществляемый посредством учреждений ЦБ РФ;</a:t>
            </a:r>
          </a:p>
          <a:p>
            <a:pPr marL="228599" indent="-228599" defTabSz="457200">
              <a:buSzPct val="100000"/>
              <a:buChar char="•"/>
              <a:defRPr sz="1600"/>
            </a:pPr>
            <a:r>
              <a:t>межбанковский клиринг, основанный на системе корреспондентских отношений;</a:t>
            </a:r>
          </a:p>
          <a:p>
            <a:pPr marL="228599" indent="-228599" defTabSz="457200">
              <a:buSzPct val="100000"/>
              <a:buChar char="•"/>
              <a:defRPr sz="1600"/>
            </a:pPr>
            <a:r>
              <a:t>внутрибанковский клиринг;</a:t>
            </a:r>
          </a:p>
          <a:p>
            <a:pPr marL="228599" indent="-228599" defTabSz="457200">
              <a:buSzPct val="100000"/>
              <a:buChar char="•"/>
              <a:defRPr sz="1600"/>
            </a:pPr>
            <a:r>
              <a:t>межфилиальный клиринг.</a:t>
            </a:r>
          </a:p>
          <a:p>
            <a:pPr defTabSz="457200">
              <a:defRPr sz="1100"/>
            </a:pPr>
            <a:endParaRP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 name="kartinki-biznes-16.jpg"/>
          <p:cNvPicPr>
            <a:picLocks noChangeAspect="1"/>
          </p:cNvPicPr>
          <p:nvPr/>
        </p:nvPicPr>
        <p:blipFill>
          <a:blip r:embed="rId2">
            <a:extLst/>
          </a:blip>
          <a:stretch>
            <a:fillRect/>
          </a:stretch>
        </p:blipFill>
        <p:spPr>
          <a:xfrm>
            <a:off x="-78777" y="2150209"/>
            <a:ext cx="4969004" cy="4123935"/>
          </a:xfrm>
          <a:prstGeom prst="rect">
            <a:avLst/>
          </a:prstGeom>
          <a:ln w="12700">
            <a:miter lim="400000"/>
          </a:ln>
        </p:spPr>
      </p:pic>
      <p:sp>
        <p:nvSpPr>
          <p:cNvPr id="176" name="Shape 176"/>
          <p:cNvSpPr>
            <a:spLocks noGrp="1"/>
          </p:cNvSpPr>
          <p:nvPr>
            <p:ph type="title"/>
          </p:nvPr>
        </p:nvSpPr>
        <p:spPr>
          <a:prstGeom prst="rect">
            <a:avLst/>
          </a:prstGeom>
        </p:spPr>
        <p:txBody>
          <a:bodyPr/>
          <a:lstStyle/>
          <a:p>
            <a:r>
              <a:t>Субъекты клиринговой деятельности </a:t>
            </a:r>
          </a:p>
        </p:txBody>
      </p:sp>
      <p:sp>
        <p:nvSpPr>
          <p:cNvPr id="177" name="Shape 177"/>
          <p:cNvSpPr/>
          <p:nvPr/>
        </p:nvSpPr>
        <p:spPr>
          <a:xfrm>
            <a:off x="92090" y="1706882"/>
            <a:ext cx="127001" cy="650237"/>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endParaRPr/>
          </a:p>
        </p:txBody>
      </p:sp>
      <p:sp>
        <p:nvSpPr>
          <p:cNvPr id="178" name="Shape 178"/>
          <p:cNvSpPr/>
          <p:nvPr/>
        </p:nvSpPr>
        <p:spPr>
          <a:xfrm>
            <a:off x="521958" y="1204546"/>
            <a:ext cx="8474156" cy="2606037"/>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algn="r"/>
            <a:r>
              <a:t>В состав участников посреднической деятельности входят: </a:t>
            </a:r>
          </a:p>
          <a:p>
            <a:pPr algn="r"/>
            <a:r>
              <a:t>1)посредническая организация оформляет документы в соответствии с законодательством РФ в данном виде деятельности, получает лицензию от Банка России, далее приступает к работе;</a:t>
            </a:r>
          </a:p>
          <a:p>
            <a:pPr algn="r"/>
            <a:r>
              <a:t>2)участник клиринга.</a:t>
            </a:r>
          </a:p>
          <a:p>
            <a:pPr algn="r"/>
            <a:r>
              <a:t>3)клиринговый центр.</a:t>
            </a:r>
          </a:p>
          <a:p>
            <a:pPr algn="r"/>
            <a:r>
              <a:t>4)расчетный депозитарий является гарантом на рынке ценных бумаг.</a:t>
            </a:r>
          </a:p>
          <a:p>
            <a:pPr algn="r"/>
            <a:r>
              <a:t>5)расчетная организация. </a:t>
            </a:r>
          </a:p>
          <a:p>
            <a:pPr algn="r"/>
            <a:r>
              <a:t>6)организаторы торгов на рынке. </a:t>
            </a: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 name="sberbank-kredit-nalichnymi-bez-poruchiteley-bez-spravok-1024x674.jpg"/>
          <p:cNvPicPr>
            <a:picLocks noChangeAspect="1"/>
          </p:cNvPicPr>
          <p:nvPr/>
        </p:nvPicPr>
        <p:blipFill>
          <a:blip r:embed="rId2">
            <a:extLst/>
          </a:blip>
          <a:stretch>
            <a:fillRect/>
          </a:stretch>
        </p:blipFill>
        <p:spPr>
          <a:xfrm>
            <a:off x="4145614" y="3069180"/>
            <a:ext cx="4932549" cy="3246620"/>
          </a:xfrm>
          <a:prstGeom prst="rect">
            <a:avLst/>
          </a:prstGeom>
          <a:ln w="12700">
            <a:miter lim="400000"/>
          </a:ln>
        </p:spPr>
      </p:pic>
      <p:sp>
        <p:nvSpPr>
          <p:cNvPr id="181" name="Shape 181"/>
          <p:cNvSpPr>
            <a:spLocks noGrp="1"/>
          </p:cNvSpPr>
          <p:nvPr>
            <p:ph type="title"/>
          </p:nvPr>
        </p:nvSpPr>
        <p:spPr>
          <a:prstGeom prst="rect">
            <a:avLst/>
          </a:prstGeom>
        </p:spPr>
        <p:txBody>
          <a:bodyPr/>
          <a:lstStyle/>
          <a:p>
            <a:r>
              <a:t>Клиринговый счет</a:t>
            </a:r>
          </a:p>
        </p:txBody>
      </p:sp>
      <p:sp>
        <p:nvSpPr>
          <p:cNvPr id="182" name="Shape 182"/>
          <p:cNvSpPr/>
          <p:nvPr/>
        </p:nvSpPr>
        <p:spPr>
          <a:xfrm>
            <a:off x="244952" y="1406924"/>
            <a:ext cx="7963335" cy="1793237"/>
          </a:xfrm>
          <a:prstGeom prst="rect">
            <a:avLst/>
          </a:prstGeom>
          <a:solidFill>
            <a:srgbClr val="FFFFFF"/>
          </a:solidFill>
          <a:ln w="25400">
            <a:solidFill>
              <a:schemeClr val="accent1"/>
            </a:solidFill>
          </a:ln>
          <a:effectLst>
            <a:outerShdw blurRad="50800" dist="43000" dir="5400000" rotWithShape="0">
              <a:srgbClr val="000000">
                <a:alpha val="40000"/>
              </a:srgbClr>
            </a:outerShdw>
          </a:effectLst>
          <a:extLst>
            <a:ext uri="{C572A759-6A51-4108-AA02-DFA0A04FC94B}">
              <ma14:wrappingTextBoxFlag xmlns:ma14="http://schemas.microsoft.com/office/mac/drawingml/2011/main" xmlns="" val="1"/>
            </a:ext>
          </a:extLst>
        </p:spPr>
        <p:txBody>
          <a:bodyPr lIns="45718" tIns="45718" rIns="45718" bIns="45718">
            <a:spAutoFit/>
          </a:bodyPr>
          <a:lstStyle/>
          <a:p>
            <a:r>
              <a:t>При осуществлении клиринга и исполнении обязательств, допущенных к клирингу, могут использоваться клиринговые счета, которые открываются клиринговой организации и на которых учитывается имущество участников клиринга, лица, осуществляющего функции центрального контрагента, и (или) иных лиц, предусмотренных правилами клиринга.</a:t>
            </a:r>
          </a:p>
        </p:txBody>
      </p:sp>
      <p:sp>
        <p:nvSpPr>
          <p:cNvPr id="183" name="Shape 183"/>
          <p:cNvSpPr/>
          <p:nvPr/>
        </p:nvSpPr>
        <p:spPr>
          <a:xfrm>
            <a:off x="201138" y="3459322"/>
            <a:ext cx="4808693" cy="24663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defTabSz="457200">
              <a:defRPr sz="1400"/>
            </a:lvl1pPr>
          </a:lstStyle>
          <a:p>
            <a:r>
              <a:t>Клиринговым счетом является или отдельный банковский счет, или отдельный счет депо, или товарный счет, на котором учитываются соответственно денежные средства, драгоценные металлы, ценные бумаги, иное имущество, которые могут быть использованы для исполнения и (или) обеспечения исполнения обязательств, допущенных к клирингу, а также обязательств, возникших по договору имущественного пула, и обязательств по уплате вознаграждения клиринговой организации и организациям.</a:t>
            </a: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 name="1936836.jpg"/>
          <p:cNvPicPr>
            <a:picLocks noChangeAspect="1"/>
          </p:cNvPicPr>
          <p:nvPr/>
        </p:nvPicPr>
        <p:blipFill>
          <a:blip r:embed="rId2">
            <a:extLst/>
          </a:blip>
          <a:stretch>
            <a:fillRect/>
          </a:stretch>
        </p:blipFill>
        <p:spPr>
          <a:xfrm flipH="1">
            <a:off x="45739" y="4643437"/>
            <a:ext cx="3286684" cy="2277203"/>
          </a:xfrm>
          <a:prstGeom prst="rect">
            <a:avLst/>
          </a:prstGeom>
          <a:ln w="12700">
            <a:miter lim="400000"/>
          </a:ln>
        </p:spPr>
      </p:pic>
      <p:pic>
        <p:nvPicPr>
          <p:cNvPr id="186" name="inx960x640.jpg"/>
          <p:cNvPicPr>
            <a:picLocks noChangeAspect="1"/>
          </p:cNvPicPr>
          <p:nvPr/>
        </p:nvPicPr>
        <p:blipFill>
          <a:blip r:embed="rId3">
            <a:extLst/>
          </a:blip>
          <a:stretch>
            <a:fillRect/>
          </a:stretch>
        </p:blipFill>
        <p:spPr>
          <a:xfrm>
            <a:off x="3471037" y="2909672"/>
            <a:ext cx="5166355" cy="3444236"/>
          </a:xfrm>
          <a:prstGeom prst="rect">
            <a:avLst/>
          </a:prstGeom>
          <a:ln w="12700">
            <a:miter lim="400000"/>
          </a:ln>
        </p:spPr>
      </p:pic>
      <p:sp>
        <p:nvSpPr>
          <p:cNvPr id="187" name="Shape 187"/>
          <p:cNvSpPr>
            <a:spLocks noGrp="1"/>
          </p:cNvSpPr>
          <p:nvPr>
            <p:ph type="title"/>
          </p:nvPr>
        </p:nvSpPr>
        <p:spPr>
          <a:prstGeom prst="rect">
            <a:avLst/>
          </a:prstGeom>
        </p:spPr>
        <p:txBody>
          <a:bodyPr/>
          <a:lstStyle/>
          <a:p>
            <a:r>
              <a:t>Имущество</a:t>
            </a:r>
          </a:p>
        </p:txBody>
      </p:sp>
      <p:sp>
        <p:nvSpPr>
          <p:cNvPr id="188" name="Shape 188"/>
          <p:cNvSpPr/>
          <p:nvPr/>
        </p:nvSpPr>
        <p:spPr>
          <a:xfrm>
            <a:off x="286286" y="1173481"/>
            <a:ext cx="8340199" cy="34442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r>
              <a:t>На клиринговый банковский счет могут зачисляться денежные средства, драгоценные металлы участника клиринга и (или) его клиента или клиентов. При этом денежные средства и (или) драгоценные металлы участника клиринга и его клиентов должны учитываться во внутреннем учете клиринговой организации отдельно. Клиринговая организация по требованию участника клиринга должна вести отдельный внутренний учет денежных средств и (или) драгоценных металлов клиента или клиентов данного участника клиринга, учитываемых (находящихся) на клиринговом банковском счете. На денежные средства, драгоценные металлы клиентов, находящиеся на клиринговом банковском счете, не может быть обращено взыскание по обязательствам участника клиринга и клиринговой организации.</a:t>
            </a: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Shape 190"/>
          <p:cNvSpPr>
            <a:spLocks noGrp="1"/>
          </p:cNvSpPr>
          <p:nvPr>
            <p:ph type="title"/>
          </p:nvPr>
        </p:nvSpPr>
        <p:spPr>
          <a:prstGeom prst="rect">
            <a:avLst/>
          </a:prstGeom>
        </p:spPr>
        <p:txBody>
          <a:bodyPr/>
          <a:lstStyle/>
          <a:p>
            <a:r>
              <a:t>Счет эскроу</a:t>
            </a:r>
          </a:p>
        </p:txBody>
      </p:sp>
      <p:sp>
        <p:nvSpPr>
          <p:cNvPr id="191" name="Shape 191"/>
          <p:cNvSpPr/>
          <p:nvPr/>
        </p:nvSpPr>
        <p:spPr>
          <a:xfrm>
            <a:off x="369286" y="1319532"/>
            <a:ext cx="7938598" cy="27457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defTabSz="457200">
              <a:defRPr sz="1600"/>
            </a:pPr>
            <a:r>
              <a:t>Клиринговый счет банка при хранении денег имеет собственное название – «Эскроу счет», где все зачисленные на него денежные средства могут перечисляться только в том случае, когда были выполнены все условия заключенного договора. Данный счет открывается третьей стороной, которая сохраняет нейтралитет при этой договоренности.</a:t>
            </a:r>
          </a:p>
          <a:p>
            <a:pPr defTabSz="457200">
              <a:defRPr sz="1600"/>
            </a:pPr>
            <a:r>
              <a:t>В большинстве случаев, роль нейтральной стороны играет агент или брокер.</a:t>
            </a:r>
          </a:p>
          <a:p>
            <a:pPr defTabSz="457200">
              <a:defRPr sz="1600"/>
            </a:pPr>
            <a:r>
              <a:t>Только после выполнения всех заключенных договоров, агент переводит необходимые денежные средства на счет организации, указанной в договоре. Перевод осуществляется со специального счета, который зарегистрирован на агента.</a:t>
            </a:r>
          </a:p>
        </p:txBody>
      </p:sp>
      <p:pic>
        <p:nvPicPr>
          <p:cNvPr id="192" name="Escrow-DP1.jpg"/>
          <p:cNvPicPr>
            <a:picLocks noChangeAspect="1"/>
          </p:cNvPicPr>
          <p:nvPr/>
        </p:nvPicPr>
        <p:blipFill>
          <a:blip r:embed="rId2">
            <a:extLst/>
          </a:blip>
          <a:stretch>
            <a:fillRect/>
          </a:stretch>
        </p:blipFill>
        <p:spPr>
          <a:xfrm>
            <a:off x="127000" y="3506084"/>
            <a:ext cx="9144000" cy="2768059"/>
          </a:xfrm>
          <a:prstGeom prst="rect">
            <a:avLst/>
          </a:prstGeom>
          <a:ln w="12700">
            <a:miter lim="400000"/>
          </a:ln>
        </p:spPr>
      </p:pic>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Shape 194"/>
          <p:cNvSpPr>
            <a:spLocks noGrp="1"/>
          </p:cNvSpPr>
          <p:nvPr>
            <p:ph type="title"/>
          </p:nvPr>
        </p:nvSpPr>
        <p:spPr>
          <a:prstGeom prst="rect">
            <a:avLst/>
          </a:prstGeom>
        </p:spPr>
        <p:txBody>
          <a:bodyPr/>
          <a:lstStyle>
            <a:lvl1pPr defTabSz="804672">
              <a:defRPr sz="2816"/>
            </a:lvl1pPr>
          </a:lstStyle>
          <a:p>
            <a:r>
              <a:t>Способы использования клирингового счета</a:t>
            </a:r>
          </a:p>
        </p:txBody>
      </p:sp>
      <p:sp>
        <p:nvSpPr>
          <p:cNvPr id="195" name="Shape 195"/>
          <p:cNvSpPr/>
          <p:nvPr/>
        </p:nvSpPr>
        <p:spPr>
          <a:xfrm>
            <a:off x="179672" y="1243332"/>
            <a:ext cx="7216305" cy="31394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defTabSz="457200">
              <a:defRPr sz="1700"/>
            </a:pPr>
            <a:r>
              <a:t>Банковские организации могут разрешить своим клиентам открывать и пользоваться счетом без денежных вложений. В момент наступления дня для выплаты зарплаты, с главного счета организации осуществляется перечисление зарплаты автоматически. Иной способ заключается в то, что компания может открывать дополнительный счет для зарплаты и затем перечисляет нужную денежную величину именно на данный счет.</a:t>
            </a:r>
          </a:p>
          <a:p>
            <a:pPr defTabSz="457200">
              <a:defRPr sz="1700"/>
            </a:pPr>
            <a:endParaRPr/>
          </a:p>
          <a:p>
            <a:pPr defTabSz="457200">
              <a:defRPr sz="1700"/>
            </a:pPr>
            <a:r>
              <a:t>Еще один способ для использования клирингового счета – это процесс накопления денежных средств за конкретный промежуток времени и последующее их перечисление на открытый счет.</a:t>
            </a:r>
          </a:p>
        </p:txBody>
      </p:sp>
      <p:pic>
        <p:nvPicPr>
          <p:cNvPr id="196" name="cheque_company.jpg"/>
          <p:cNvPicPr>
            <a:picLocks noChangeAspect="1"/>
          </p:cNvPicPr>
          <p:nvPr/>
        </p:nvPicPr>
        <p:blipFill>
          <a:blip r:embed="rId2">
            <a:extLst/>
          </a:blip>
          <a:stretch>
            <a:fillRect/>
          </a:stretch>
        </p:blipFill>
        <p:spPr>
          <a:xfrm>
            <a:off x="2360167" y="4139485"/>
            <a:ext cx="3718916" cy="2134659"/>
          </a:xfrm>
          <a:prstGeom prst="rect">
            <a:avLst/>
          </a:prstGeom>
          <a:ln w="12700">
            <a:miter lim="400000"/>
          </a:ln>
        </p:spPr>
      </p:pic>
    </p:spTree>
  </p:cSld>
  <p:clrMapOvr>
    <a:masterClrMapping/>
  </p:clrMapOvr>
  <p:transition spd="slow"/>
</p:sld>
</file>

<file path=ppt/theme/theme1.xml><?xml version="1.0" encoding="utf-8"?>
<a:theme xmlns:a="http://schemas.openxmlformats.org/drawingml/2006/main" name="Начальная">
  <a:themeElements>
    <a:clrScheme name="Начальная">
      <a:dk1>
        <a:srgbClr val="000000"/>
      </a:dk1>
      <a:lt1>
        <a:srgbClr val="FFFFFF"/>
      </a:lt1>
      <a:dk2>
        <a:srgbClr val="A7A7A7"/>
      </a:dk2>
      <a:lt2>
        <a:srgbClr val="535353"/>
      </a:lt2>
      <a:accent1>
        <a:srgbClr val="727CA3"/>
      </a:accent1>
      <a:accent2>
        <a:srgbClr val="9FB8CD"/>
      </a:accent2>
      <a:accent3>
        <a:srgbClr val="D2DA7A"/>
      </a:accent3>
      <a:accent4>
        <a:srgbClr val="FADA7A"/>
      </a:accent4>
      <a:accent5>
        <a:srgbClr val="B88472"/>
      </a:accent5>
      <a:accent6>
        <a:srgbClr val="8E736A"/>
      </a:accent6>
      <a:hlink>
        <a:srgbClr val="0000FF"/>
      </a:hlink>
      <a:folHlink>
        <a:srgbClr val="FF00FF"/>
      </a:folHlink>
    </a:clrScheme>
    <a:fontScheme name="Начальная">
      <a:majorFont>
        <a:latin typeface="Helvetica"/>
        <a:ea typeface="Helvetica"/>
        <a:cs typeface="Helvetica"/>
      </a:majorFont>
      <a:minorFont>
        <a:latin typeface="Calibri"/>
        <a:ea typeface="Calibri"/>
        <a:cs typeface="Calibri"/>
      </a:minorFont>
    </a:fontScheme>
    <a:fmtScheme name="Нача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430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50800" dist="43000" dir="5400000" rotWithShape="0">
            <a:srgbClr val="000000">
              <a:alpha val="40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50800" dist="43000" dir="5400000" rotWithShape="0">
            <a:srgbClr val="000000">
              <a:alpha val="4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Начальная">
  <a:themeElements>
    <a:clrScheme name="Начальная">
      <a:dk1>
        <a:srgbClr val="000000"/>
      </a:dk1>
      <a:lt1>
        <a:srgbClr val="FFFFFF"/>
      </a:lt1>
      <a:dk2>
        <a:srgbClr val="A7A7A7"/>
      </a:dk2>
      <a:lt2>
        <a:srgbClr val="535353"/>
      </a:lt2>
      <a:accent1>
        <a:srgbClr val="727CA3"/>
      </a:accent1>
      <a:accent2>
        <a:srgbClr val="9FB8CD"/>
      </a:accent2>
      <a:accent3>
        <a:srgbClr val="D2DA7A"/>
      </a:accent3>
      <a:accent4>
        <a:srgbClr val="FADA7A"/>
      </a:accent4>
      <a:accent5>
        <a:srgbClr val="B88472"/>
      </a:accent5>
      <a:accent6>
        <a:srgbClr val="8E736A"/>
      </a:accent6>
      <a:hlink>
        <a:srgbClr val="0000FF"/>
      </a:hlink>
      <a:folHlink>
        <a:srgbClr val="FF00FF"/>
      </a:folHlink>
    </a:clrScheme>
    <a:fontScheme name="Начальная">
      <a:majorFont>
        <a:latin typeface="Helvetica"/>
        <a:ea typeface="Helvetica"/>
        <a:cs typeface="Helvetica"/>
      </a:majorFont>
      <a:minorFont>
        <a:latin typeface="Calibri"/>
        <a:ea typeface="Calibri"/>
        <a:cs typeface="Calibri"/>
      </a:minorFont>
    </a:fontScheme>
    <a:fmtScheme name="Нача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430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50800" dist="43000" dir="5400000" rotWithShape="0">
            <a:srgbClr val="000000">
              <a:alpha val="40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50800" dist="43000" dir="5400000" rotWithShape="0">
            <a:srgbClr val="000000">
              <a:alpha val="4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1054</Words>
  <Application>Microsoft Office PowerPoint</Application>
  <PresentationFormat>Экран (4:3)</PresentationFormat>
  <Paragraphs>57</Paragraphs>
  <Slides>11</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11</vt:i4>
      </vt:variant>
    </vt:vector>
  </HeadingPairs>
  <TitlesOfParts>
    <vt:vector size="17" baseType="lpstr">
      <vt:lpstr>Bookman Old Style</vt:lpstr>
      <vt:lpstr>Calibri</vt:lpstr>
      <vt:lpstr>Gill Sans MT</vt:lpstr>
      <vt:lpstr>Helvetica</vt:lpstr>
      <vt:lpstr>Wingdings 3</vt:lpstr>
      <vt:lpstr>Начальная</vt:lpstr>
      <vt:lpstr>Специальные банковские счета на примере клирингового счета</vt:lpstr>
      <vt:lpstr>Что такое клиринг?</vt:lpstr>
      <vt:lpstr>История клиринговых операций</vt:lpstr>
      <vt:lpstr>Типы клиринга</vt:lpstr>
      <vt:lpstr>Субъекты клиринговой деятельности </vt:lpstr>
      <vt:lpstr>Клиринговый счет</vt:lpstr>
      <vt:lpstr>Имущество</vt:lpstr>
      <vt:lpstr>Счет эскроу</vt:lpstr>
      <vt:lpstr>Способы использования клирингового счета</vt:lpstr>
      <vt:lpstr>Заключение </vt:lpstr>
      <vt:lpstr>Список использованных источников</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Специальные банковские счета на примере клирингового счета</dc:title>
  <dc:creator>User</dc:creator>
  <cp:lastModifiedBy>RAAN</cp:lastModifiedBy>
  <cp:revision>2</cp:revision>
  <dcterms:modified xsi:type="dcterms:W3CDTF">2018-10-15T10:23:01Z</dcterms:modified>
</cp:coreProperties>
</file>