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1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13"/>
    <p:restoredTop sz="94687"/>
  </p:normalViewPr>
  <p:slideViewPr>
    <p:cSldViewPr snapToGrid="0" snapToObjects="1">
      <p:cViewPr varScale="1">
        <p:scale>
          <a:sx n="64" d="100"/>
          <a:sy n="64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62BE6-33A8-8E4B-B834-03D12374FBDC}" type="doc">
      <dgm:prSet loTypeId="urn:microsoft.com/office/officeart/2008/layout/VerticalCurvedList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E988516-BEBE-C44C-8355-25CED10D4C5E}">
      <dgm:prSet phldrT="[Текст]"/>
      <dgm:spPr/>
      <dgm:t>
        <a:bodyPr/>
        <a:lstStyle/>
        <a:p>
          <a:r>
            <a:rPr lang="ru-RU" dirty="0" smtClean="0"/>
            <a:t>сущность государства</a:t>
          </a:r>
          <a:endParaRPr lang="ru-RU" dirty="0"/>
        </a:p>
      </dgm:t>
    </dgm:pt>
    <dgm:pt modelId="{5AC553CD-9077-AB43-9596-47FA6563834D}" type="parTrans" cxnId="{053F52D4-392A-6845-B5AF-DA6A0CC3E35D}">
      <dgm:prSet/>
      <dgm:spPr/>
      <dgm:t>
        <a:bodyPr/>
        <a:lstStyle/>
        <a:p>
          <a:endParaRPr lang="ru-RU"/>
        </a:p>
      </dgm:t>
    </dgm:pt>
    <dgm:pt modelId="{0A20919F-BC16-434D-911E-D4A60A57F611}" type="sibTrans" cxnId="{053F52D4-392A-6845-B5AF-DA6A0CC3E35D}">
      <dgm:prSet/>
      <dgm:spPr/>
      <dgm:t>
        <a:bodyPr/>
        <a:lstStyle/>
        <a:p>
          <a:endParaRPr lang="ru-RU"/>
        </a:p>
      </dgm:t>
    </dgm:pt>
    <dgm:pt modelId="{3EBC6B9A-5F62-B84D-9A24-BFE6597B7B51}">
      <dgm:prSet phldrT="[Текст]"/>
      <dgm:spPr/>
      <dgm:t>
        <a:bodyPr/>
        <a:lstStyle/>
        <a:p>
          <a:r>
            <a:rPr lang="ru-RU" dirty="0" smtClean="0"/>
            <a:t>социальное предназначение государства</a:t>
          </a:r>
          <a:endParaRPr lang="ru-RU" dirty="0"/>
        </a:p>
      </dgm:t>
    </dgm:pt>
    <dgm:pt modelId="{B9934D13-03F7-B849-B7D4-218898D33EB1}" type="parTrans" cxnId="{FDE4EF14-79D6-6445-BEBB-7336A4B3FFAE}">
      <dgm:prSet/>
      <dgm:spPr/>
      <dgm:t>
        <a:bodyPr/>
        <a:lstStyle/>
        <a:p>
          <a:endParaRPr lang="ru-RU"/>
        </a:p>
      </dgm:t>
    </dgm:pt>
    <dgm:pt modelId="{5ACACD9C-AFCC-DA42-B74C-0F7B2474F0D0}" type="sibTrans" cxnId="{FDE4EF14-79D6-6445-BEBB-7336A4B3FFAE}">
      <dgm:prSet/>
      <dgm:spPr/>
      <dgm:t>
        <a:bodyPr/>
        <a:lstStyle/>
        <a:p>
          <a:endParaRPr lang="ru-RU"/>
        </a:p>
      </dgm:t>
    </dgm:pt>
    <dgm:pt modelId="{AAC5EC70-7FDA-0446-B803-FA30BA0619FE}">
      <dgm:prSet phldrT="[Текст]"/>
      <dgm:spPr/>
      <dgm:t>
        <a:bodyPr/>
        <a:lstStyle/>
        <a:p>
          <a:r>
            <a:rPr lang="ru-RU" dirty="0" smtClean="0"/>
            <a:t>Социальное содержание права </a:t>
          </a:r>
          <a:endParaRPr lang="ru-RU" dirty="0"/>
        </a:p>
      </dgm:t>
    </dgm:pt>
    <dgm:pt modelId="{CE3EBF47-458B-174F-BE89-65C10E9B2515}" type="parTrans" cxnId="{826EC65B-64B5-7646-B4D0-A961C8FB6C16}">
      <dgm:prSet/>
      <dgm:spPr/>
      <dgm:t>
        <a:bodyPr/>
        <a:lstStyle/>
        <a:p>
          <a:endParaRPr lang="ru-RU"/>
        </a:p>
      </dgm:t>
    </dgm:pt>
    <dgm:pt modelId="{A1A11DA1-B5F9-F949-A5F7-085CE9206CDD}" type="sibTrans" cxnId="{826EC65B-64B5-7646-B4D0-A961C8FB6C16}">
      <dgm:prSet/>
      <dgm:spPr/>
      <dgm:t>
        <a:bodyPr/>
        <a:lstStyle/>
        <a:p>
          <a:endParaRPr lang="ru-RU"/>
        </a:p>
      </dgm:t>
    </dgm:pt>
    <dgm:pt modelId="{D0095F6D-1B11-6349-8BA5-A5C26BCC034D}">
      <dgm:prSet/>
      <dgm:spPr/>
      <dgm:t>
        <a:bodyPr/>
        <a:lstStyle/>
        <a:p>
          <a:r>
            <a:rPr lang="ru-RU" dirty="0" smtClean="0"/>
            <a:t>правовой статус личности </a:t>
          </a:r>
          <a:endParaRPr lang="ru-RU" dirty="0"/>
        </a:p>
      </dgm:t>
    </dgm:pt>
    <dgm:pt modelId="{592A1ACE-06CB-7B4A-B679-0B73824DBEC6}" type="parTrans" cxnId="{FE2478D0-41D4-8944-A092-0C69D53F505B}">
      <dgm:prSet/>
      <dgm:spPr/>
      <dgm:t>
        <a:bodyPr/>
        <a:lstStyle/>
        <a:p>
          <a:endParaRPr lang="ru-RU"/>
        </a:p>
      </dgm:t>
    </dgm:pt>
    <dgm:pt modelId="{2F3EF212-2419-E845-BEEF-47F9EEC6735C}" type="sibTrans" cxnId="{FE2478D0-41D4-8944-A092-0C69D53F505B}">
      <dgm:prSet/>
      <dgm:spPr/>
      <dgm:t>
        <a:bodyPr/>
        <a:lstStyle/>
        <a:p>
          <a:endParaRPr lang="ru-RU"/>
        </a:p>
      </dgm:t>
    </dgm:pt>
    <dgm:pt modelId="{069E5BCE-BB6B-844D-B2C7-726724F5098B}" type="pres">
      <dgm:prSet presAssocID="{D3062BE6-33A8-8E4B-B834-03D12374FB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3B9942D-11B9-D24F-BDD9-04AD0D6ED51F}" type="pres">
      <dgm:prSet presAssocID="{D3062BE6-33A8-8E4B-B834-03D12374FBDC}" presName="Name1" presStyleCnt="0"/>
      <dgm:spPr/>
    </dgm:pt>
    <dgm:pt modelId="{B049DCC4-B8D9-094D-AC55-3B1CF72C5457}" type="pres">
      <dgm:prSet presAssocID="{D3062BE6-33A8-8E4B-B834-03D12374FBDC}" presName="cycle" presStyleCnt="0"/>
      <dgm:spPr/>
    </dgm:pt>
    <dgm:pt modelId="{054361C6-EE69-A241-B36C-DD3A8F9F18C9}" type="pres">
      <dgm:prSet presAssocID="{D3062BE6-33A8-8E4B-B834-03D12374FBDC}" presName="srcNode" presStyleLbl="node1" presStyleIdx="0" presStyleCnt="4"/>
      <dgm:spPr/>
    </dgm:pt>
    <dgm:pt modelId="{393EFBAA-5CA5-324A-B472-D3BA2C1CDB53}" type="pres">
      <dgm:prSet presAssocID="{D3062BE6-33A8-8E4B-B834-03D12374FBDC}" presName="conn" presStyleLbl="parChTrans1D2" presStyleIdx="0" presStyleCnt="1"/>
      <dgm:spPr/>
      <dgm:t>
        <a:bodyPr/>
        <a:lstStyle/>
        <a:p>
          <a:endParaRPr lang="ru-RU"/>
        </a:p>
      </dgm:t>
    </dgm:pt>
    <dgm:pt modelId="{2947373F-FED6-074F-B94A-F06BA9BE2695}" type="pres">
      <dgm:prSet presAssocID="{D3062BE6-33A8-8E4B-B834-03D12374FBDC}" presName="extraNode" presStyleLbl="node1" presStyleIdx="0" presStyleCnt="4"/>
      <dgm:spPr/>
    </dgm:pt>
    <dgm:pt modelId="{97A15785-E243-814D-9BED-E4F81E033D42}" type="pres">
      <dgm:prSet presAssocID="{D3062BE6-33A8-8E4B-B834-03D12374FBDC}" presName="dstNode" presStyleLbl="node1" presStyleIdx="0" presStyleCnt="4"/>
      <dgm:spPr/>
    </dgm:pt>
    <dgm:pt modelId="{B3DA7807-607D-9A47-8D54-BBCB8677F48F}" type="pres">
      <dgm:prSet presAssocID="{EE988516-BEBE-C44C-8355-25CED10D4C5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7FE50-F19F-304B-98CC-53E401FE0CFD}" type="pres">
      <dgm:prSet presAssocID="{EE988516-BEBE-C44C-8355-25CED10D4C5E}" presName="accent_1" presStyleCnt="0"/>
      <dgm:spPr/>
    </dgm:pt>
    <dgm:pt modelId="{C2699FA7-1DDC-7C41-A5A7-1BE44956C201}" type="pres">
      <dgm:prSet presAssocID="{EE988516-BEBE-C44C-8355-25CED10D4C5E}" presName="accentRepeatNode" presStyleLbl="solidFgAcc1" presStyleIdx="0" presStyleCnt="4"/>
      <dgm:spPr/>
    </dgm:pt>
    <dgm:pt modelId="{94B6DB35-71BC-C04F-B510-A599583BE336}" type="pres">
      <dgm:prSet presAssocID="{3EBC6B9A-5F62-B84D-9A24-BFE6597B7B5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C04FD-C3A2-2243-B2D3-F6E1F5A3C5FB}" type="pres">
      <dgm:prSet presAssocID="{3EBC6B9A-5F62-B84D-9A24-BFE6597B7B51}" presName="accent_2" presStyleCnt="0"/>
      <dgm:spPr/>
    </dgm:pt>
    <dgm:pt modelId="{78306D21-7127-AE47-B101-32635D98B334}" type="pres">
      <dgm:prSet presAssocID="{3EBC6B9A-5F62-B84D-9A24-BFE6597B7B51}" presName="accentRepeatNode" presStyleLbl="solidFgAcc1" presStyleIdx="1" presStyleCnt="4"/>
      <dgm:spPr/>
    </dgm:pt>
    <dgm:pt modelId="{2E8FEC46-357C-3246-945F-668965B8736E}" type="pres">
      <dgm:prSet presAssocID="{AAC5EC70-7FDA-0446-B803-FA30BA0619FE}" presName="text_3" presStyleLbl="node1" presStyleIdx="2" presStyleCnt="4" custLinFactNeighborY="3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D3D99-88A8-344A-926D-F4641450271B}" type="pres">
      <dgm:prSet presAssocID="{AAC5EC70-7FDA-0446-B803-FA30BA0619FE}" presName="accent_3" presStyleCnt="0"/>
      <dgm:spPr/>
    </dgm:pt>
    <dgm:pt modelId="{9347BB33-151A-D549-8DA7-6E470D27A3DA}" type="pres">
      <dgm:prSet presAssocID="{AAC5EC70-7FDA-0446-B803-FA30BA0619FE}" presName="accentRepeatNode" presStyleLbl="solidFgAcc1" presStyleIdx="2" presStyleCnt="4"/>
      <dgm:spPr/>
    </dgm:pt>
    <dgm:pt modelId="{B1D5CDEE-ED74-B348-B690-89F4BD066F71}" type="pres">
      <dgm:prSet presAssocID="{D0095F6D-1B11-6349-8BA5-A5C26BCC034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5FA82-6B1D-8348-9D6B-DF258591E1CB}" type="pres">
      <dgm:prSet presAssocID="{D0095F6D-1B11-6349-8BA5-A5C26BCC034D}" presName="accent_4" presStyleCnt="0"/>
      <dgm:spPr/>
    </dgm:pt>
    <dgm:pt modelId="{3011E1CF-0ADB-2945-8279-37EE90BE294C}" type="pres">
      <dgm:prSet presAssocID="{D0095F6D-1B11-6349-8BA5-A5C26BCC034D}" presName="accentRepeatNode" presStyleLbl="solidFgAcc1" presStyleIdx="3" presStyleCnt="4"/>
      <dgm:spPr/>
    </dgm:pt>
  </dgm:ptLst>
  <dgm:cxnLst>
    <dgm:cxn modelId="{053F52D4-392A-6845-B5AF-DA6A0CC3E35D}" srcId="{D3062BE6-33A8-8E4B-B834-03D12374FBDC}" destId="{EE988516-BEBE-C44C-8355-25CED10D4C5E}" srcOrd="0" destOrd="0" parTransId="{5AC553CD-9077-AB43-9596-47FA6563834D}" sibTransId="{0A20919F-BC16-434D-911E-D4A60A57F611}"/>
    <dgm:cxn modelId="{0A403CD0-AD13-2E47-B651-EEB4351BC446}" type="presOf" srcId="{3EBC6B9A-5F62-B84D-9A24-BFE6597B7B51}" destId="{94B6DB35-71BC-C04F-B510-A599583BE336}" srcOrd="0" destOrd="0" presId="urn:microsoft.com/office/officeart/2008/layout/VerticalCurvedList"/>
    <dgm:cxn modelId="{8A18686A-060B-E044-A0B8-FE2E418B6E5B}" type="presOf" srcId="{AAC5EC70-7FDA-0446-B803-FA30BA0619FE}" destId="{2E8FEC46-357C-3246-945F-668965B8736E}" srcOrd="0" destOrd="0" presId="urn:microsoft.com/office/officeart/2008/layout/VerticalCurvedList"/>
    <dgm:cxn modelId="{F8DDCF12-055B-7C4E-8DF0-D483EC319F6A}" type="presOf" srcId="{0A20919F-BC16-434D-911E-D4A60A57F611}" destId="{393EFBAA-5CA5-324A-B472-D3BA2C1CDB53}" srcOrd="0" destOrd="0" presId="urn:microsoft.com/office/officeart/2008/layout/VerticalCurvedList"/>
    <dgm:cxn modelId="{990F4AA2-2AE6-0742-89DD-2A959BEAFEA3}" type="presOf" srcId="{EE988516-BEBE-C44C-8355-25CED10D4C5E}" destId="{B3DA7807-607D-9A47-8D54-BBCB8677F48F}" srcOrd="0" destOrd="0" presId="urn:microsoft.com/office/officeart/2008/layout/VerticalCurvedList"/>
    <dgm:cxn modelId="{FE2478D0-41D4-8944-A092-0C69D53F505B}" srcId="{D3062BE6-33A8-8E4B-B834-03D12374FBDC}" destId="{D0095F6D-1B11-6349-8BA5-A5C26BCC034D}" srcOrd="3" destOrd="0" parTransId="{592A1ACE-06CB-7B4A-B679-0B73824DBEC6}" sibTransId="{2F3EF212-2419-E845-BEEF-47F9EEC6735C}"/>
    <dgm:cxn modelId="{FDE4EF14-79D6-6445-BEBB-7336A4B3FFAE}" srcId="{D3062BE6-33A8-8E4B-B834-03D12374FBDC}" destId="{3EBC6B9A-5F62-B84D-9A24-BFE6597B7B51}" srcOrd="1" destOrd="0" parTransId="{B9934D13-03F7-B849-B7D4-218898D33EB1}" sibTransId="{5ACACD9C-AFCC-DA42-B74C-0F7B2474F0D0}"/>
    <dgm:cxn modelId="{F7892F5E-2850-EB4D-8890-ECF175F39B8C}" type="presOf" srcId="{D3062BE6-33A8-8E4B-B834-03D12374FBDC}" destId="{069E5BCE-BB6B-844D-B2C7-726724F5098B}" srcOrd="0" destOrd="0" presId="urn:microsoft.com/office/officeart/2008/layout/VerticalCurvedList"/>
    <dgm:cxn modelId="{A74F798E-82F7-1B47-B7B0-B2D438A50015}" type="presOf" srcId="{D0095F6D-1B11-6349-8BA5-A5C26BCC034D}" destId="{B1D5CDEE-ED74-B348-B690-89F4BD066F71}" srcOrd="0" destOrd="0" presId="urn:microsoft.com/office/officeart/2008/layout/VerticalCurvedList"/>
    <dgm:cxn modelId="{826EC65B-64B5-7646-B4D0-A961C8FB6C16}" srcId="{D3062BE6-33A8-8E4B-B834-03D12374FBDC}" destId="{AAC5EC70-7FDA-0446-B803-FA30BA0619FE}" srcOrd="2" destOrd="0" parTransId="{CE3EBF47-458B-174F-BE89-65C10E9B2515}" sibTransId="{A1A11DA1-B5F9-F949-A5F7-085CE9206CDD}"/>
    <dgm:cxn modelId="{D308F138-8676-2C45-9199-AA64BB459052}" type="presParOf" srcId="{069E5BCE-BB6B-844D-B2C7-726724F5098B}" destId="{13B9942D-11B9-D24F-BDD9-04AD0D6ED51F}" srcOrd="0" destOrd="0" presId="urn:microsoft.com/office/officeart/2008/layout/VerticalCurvedList"/>
    <dgm:cxn modelId="{1B996910-E43B-5D4E-B286-23A761EFE63F}" type="presParOf" srcId="{13B9942D-11B9-D24F-BDD9-04AD0D6ED51F}" destId="{B049DCC4-B8D9-094D-AC55-3B1CF72C5457}" srcOrd="0" destOrd="0" presId="urn:microsoft.com/office/officeart/2008/layout/VerticalCurvedList"/>
    <dgm:cxn modelId="{71D1770D-12DB-6847-A112-E1A4B74CFEAD}" type="presParOf" srcId="{B049DCC4-B8D9-094D-AC55-3B1CF72C5457}" destId="{054361C6-EE69-A241-B36C-DD3A8F9F18C9}" srcOrd="0" destOrd="0" presId="urn:microsoft.com/office/officeart/2008/layout/VerticalCurvedList"/>
    <dgm:cxn modelId="{4E6714E4-9B2B-4C44-ADA6-380E01559F25}" type="presParOf" srcId="{B049DCC4-B8D9-094D-AC55-3B1CF72C5457}" destId="{393EFBAA-5CA5-324A-B472-D3BA2C1CDB53}" srcOrd="1" destOrd="0" presId="urn:microsoft.com/office/officeart/2008/layout/VerticalCurvedList"/>
    <dgm:cxn modelId="{8B01969B-B6FA-364B-ACD8-A590CCD35659}" type="presParOf" srcId="{B049DCC4-B8D9-094D-AC55-3B1CF72C5457}" destId="{2947373F-FED6-074F-B94A-F06BA9BE2695}" srcOrd="2" destOrd="0" presId="urn:microsoft.com/office/officeart/2008/layout/VerticalCurvedList"/>
    <dgm:cxn modelId="{EBFEEA87-CFFB-B54B-B662-DA3ABAF14E49}" type="presParOf" srcId="{B049DCC4-B8D9-094D-AC55-3B1CF72C5457}" destId="{97A15785-E243-814D-9BED-E4F81E033D42}" srcOrd="3" destOrd="0" presId="urn:microsoft.com/office/officeart/2008/layout/VerticalCurvedList"/>
    <dgm:cxn modelId="{A8FB8119-0E22-8645-A1FB-B2F3983183FF}" type="presParOf" srcId="{13B9942D-11B9-D24F-BDD9-04AD0D6ED51F}" destId="{B3DA7807-607D-9A47-8D54-BBCB8677F48F}" srcOrd="1" destOrd="0" presId="urn:microsoft.com/office/officeart/2008/layout/VerticalCurvedList"/>
    <dgm:cxn modelId="{0C68BDE3-35ED-EA4C-AF4C-FC4806B9E9E3}" type="presParOf" srcId="{13B9942D-11B9-D24F-BDD9-04AD0D6ED51F}" destId="{9717FE50-F19F-304B-98CC-53E401FE0CFD}" srcOrd="2" destOrd="0" presId="urn:microsoft.com/office/officeart/2008/layout/VerticalCurvedList"/>
    <dgm:cxn modelId="{853FDD7E-24B2-9845-A1D2-539A8ECFE18A}" type="presParOf" srcId="{9717FE50-F19F-304B-98CC-53E401FE0CFD}" destId="{C2699FA7-1DDC-7C41-A5A7-1BE44956C201}" srcOrd="0" destOrd="0" presId="urn:microsoft.com/office/officeart/2008/layout/VerticalCurvedList"/>
    <dgm:cxn modelId="{6AE07D2F-8EB8-174A-98AB-A28A6F1C977A}" type="presParOf" srcId="{13B9942D-11B9-D24F-BDD9-04AD0D6ED51F}" destId="{94B6DB35-71BC-C04F-B510-A599583BE336}" srcOrd="3" destOrd="0" presId="urn:microsoft.com/office/officeart/2008/layout/VerticalCurvedList"/>
    <dgm:cxn modelId="{B5B44C22-114F-1146-B4ED-5BA106683F8B}" type="presParOf" srcId="{13B9942D-11B9-D24F-BDD9-04AD0D6ED51F}" destId="{856C04FD-C3A2-2243-B2D3-F6E1F5A3C5FB}" srcOrd="4" destOrd="0" presId="urn:microsoft.com/office/officeart/2008/layout/VerticalCurvedList"/>
    <dgm:cxn modelId="{632D6A40-68AF-764B-9A24-B8642DD6E76D}" type="presParOf" srcId="{856C04FD-C3A2-2243-B2D3-F6E1F5A3C5FB}" destId="{78306D21-7127-AE47-B101-32635D98B334}" srcOrd="0" destOrd="0" presId="urn:microsoft.com/office/officeart/2008/layout/VerticalCurvedList"/>
    <dgm:cxn modelId="{B044D37A-36D1-3645-8DAE-86666F5E073A}" type="presParOf" srcId="{13B9942D-11B9-D24F-BDD9-04AD0D6ED51F}" destId="{2E8FEC46-357C-3246-945F-668965B8736E}" srcOrd="5" destOrd="0" presId="urn:microsoft.com/office/officeart/2008/layout/VerticalCurvedList"/>
    <dgm:cxn modelId="{10446003-AFF8-C946-B98A-41DF218443A5}" type="presParOf" srcId="{13B9942D-11B9-D24F-BDD9-04AD0D6ED51F}" destId="{932D3D99-88A8-344A-926D-F4641450271B}" srcOrd="6" destOrd="0" presId="urn:microsoft.com/office/officeart/2008/layout/VerticalCurvedList"/>
    <dgm:cxn modelId="{C9D6A834-3909-A24A-AF5E-04E8CE4AC848}" type="presParOf" srcId="{932D3D99-88A8-344A-926D-F4641450271B}" destId="{9347BB33-151A-D549-8DA7-6E470D27A3DA}" srcOrd="0" destOrd="0" presId="urn:microsoft.com/office/officeart/2008/layout/VerticalCurvedList"/>
    <dgm:cxn modelId="{86E1A363-D548-9F40-A335-E2E7AFD65BA1}" type="presParOf" srcId="{13B9942D-11B9-D24F-BDD9-04AD0D6ED51F}" destId="{B1D5CDEE-ED74-B348-B690-89F4BD066F71}" srcOrd="7" destOrd="0" presId="urn:microsoft.com/office/officeart/2008/layout/VerticalCurvedList"/>
    <dgm:cxn modelId="{41499A73-FB4D-BD47-A3D5-5007B5479932}" type="presParOf" srcId="{13B9942D-11B9-D24F-BDD9-04AD0D6ED51F}" destId="{6215FA82-6B1D-8348-9D6B-DF258591E1CB}" srcOrd="8" destOrd="0" presId="urn:microsoft.com/office/officeart/2008/layout/VerticalCurvedList"/>
    <dgm:cxn modelId="{425A4813-C2F6-6847-ACCA-39E477CC9060}" type="presParOf" srcId="{6215FA82-6B1D-8348-9D6B-DF258591E1CB}" destId="{3011E1CF-0ADB-2945-8279-37EE90BE29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A48024-60D2-EB48-ABAA-C2B158DD5370}" type="doc">
      <dgm:prSet loTypeId="urn:microsoft.com/office/officeart/2005/8/layout/venn1" loCatId="" qsTypeId="urn:microsoft.com/office/officeart/2005/8/quickstyle/simple2" qsCatId="simple" csTypeId="urn:microsoft.com/office/officeart/2005/8/colors/accent0_3" csCatId="mainScheme" phldr="1"/>
      <dgm:spPr/>
    </dgm:pt>
    <dgm:pt modelId="{02981293-5949-9140-9188-2F231E86C95B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Государство</a:t>
          </a:r>
          <a:endParaRPr lang="ru-RU" dirty="0"/>
        </a:p>
      </dgm:t>
    </dgm:pt>
    <dgm:pt modelId="{602C83FE-9F78-374A-A82C-BB4E79A2D734}" type="parTrans" cxnId="{4FA339D1-6895-6B44-A1F5-1669EC2493CC}">
      <dgm:prSet/>
      <dgm:spPr/>
      <dgm:t>
        <a:bodyPr/>
        <a:lstStyle/>
        <a:p>
          <a:endParaRPr lang="ru-RU"/>
        </a:p>
      </dgm:t>
    </dgm:pt>
    <dgm:pt modelId="{08EBA589-7164-C144-9CFC-BE91E4F518A0}" type="sibTrans" cxnId="{4FA339D1-6895-6B44-A1F5-1669EC2493CC}">
      <dgm:prSet/>
      <dgm:spPr/>
      <dgm:t>
        <a:bodyPr/>
        <a:lstStyle/>
        <a:p>
          <a:endParaRPr lang="ru-RU"/>
        </a:p>
      </dgm:t>
    </dgm:pt>
    <dgm:pt modelId="{EB0FEDDF-B70C-8241-8022-CBE35D9E21D3}">
      <dgm:prSet phldrT="[Текст]"/>
      <dgm:spPr/>
      <dgm:t>
        <a:bodyPr/>
        <a:lstStyle/>
        <a:p>
          <a:r>
            <a:rPr lang="ru-RU" dirty="0" smtClean="0"/>
            <a:t>Личность</a:t>
          </a:r>
          <a:endParaRPr lang="ru-RU" dirty="0"/>
        </a:p>
      </dgm:t>
    </dgm:pt>
    <dgm:pt modelId="{F8D38F57-E105-A747-BEFB-ABD5C921BDAD}" type="parTrans" cxnId="{FE90FC5D-8383-3A4F-812B-AB090C64FD6B}">
      <dgm:prSet/>
      <dgm:spPr/>
      <dgm:t>
        <a:bodyPr/>
        <a:lstStyle/>
        <a:p>
          <a:endParaRPr lang="ru-RU"/>
        </a:p>
      </dgm:t>
    </dgm:pt>
    <dgm:pt modelId="{228C15EC-978E-6E45-B949-A666442BB488}" type="sibTrans" cxnId="{FE90FC5D-8383-3A4F-812B-AB090C64FD6B}">
      <dgm:prSet/>
      <dgm:spPr/>
      <dgm:t>
        <a:bodyPr/>
        <a:lstStyle/>
        <a:p>
          <a:endParaRPr lang="ru-RU"/>
        </a:p>
      </dgm:t>
    </dgm:pt>
    <dgm:pt modelId="{449EB318-8BED-0C40-A866-D5288210C529}">
      <dgm:prSet phldrT="[Текст]"/>
      <dgm:spPr/>
      <dgm:t>
        <a:bodyPr/>
        <a:lstStyle/>
        <a:p>
          <a:r>
            <a:rPr lang="ru-RU" dirty="0" smtClean="0"/>
            <a:t>     Право</a:t>
          </a:r>
          <a:endParaRPr lang="ru-RU" dirty="0"/>
        </a:p>
      </dgm:t>
    </dgm:pt>
    <dgm:pt modelId="{8615E1C7-ABBB-0842-9CF6-6966F039CFE6}" type="parTrans" cxnId="{FC9AD543-E2F4-BA42-A649-88753FA61F99}">
      <dgm:prSet/>
      <dgm:spPr/>
      <dgm:t>
        <a:bodyPr/>
        <a:lstStyle/>
        <a:p>
          <a:endParaRPr lang="ru-RU"/>
        </a:p>
      </dgm:t>
    </dgm:pt>
    <dgm:pt modelId="{724E3818-C06D-4B45-9FEF-90F07C2DF1A4}" type="sibTrans" cxnId="{FC9AD543-E2F4-BA42-A649-88753FA61F99}">
      <dgm:prSet/>
      <dgm:spPr/>
      <dgm:t>
        <a:bodyPr/>
        <a:lstStyle/>
        <a:p>
          <a:endParaRPr lang="ru-RU"/>
        </a:p>
      </dgm:t>
    </dgm:pt>
    <dgm:pt modelId="{D8B9FBB5-283C-3D46-A71D-BBE84FB48FFF}" type="pres">
      <dgm:prSet presAssocID="{F1A48024-60D2-EB48-ABAA-C2B158DD5370}" presName="compositeShape" presStyleCnt="0">
        <dgm:presLayoutVars>
          <dgm:chMax val="7"/>
          <dgm:dir/>
          <dgm:resizeHandles val="exact"/>
        </dgm:presLayoutVars>
      </dgm:prSet>
      <dgm:spPr/>
    </dgm:pt>
    <dgm:pt modelId="{44F7343C-ADB7-7948-9D93-2D00B9D1B044}" type="pres">
      <dgm:prSet presAssocID="{02981293-5949-9140-9188-2F231E86C95B}" presName="circ1" presStyleLbl="vennNode1" presStyleIdx="0" presStyleCnt="3" custLinFactNeighborX="3876" custLinFactNeighborY="-23256"/>
      <dgm:spPr/>
      <dgm:t>
        <a:bodyPr/>
        <a:lstStyle/>
        <a:p>
          <a:endParaRPr lang="ru-RU"/>
        </a:p>
      </dgm:t>
    </dgm:pt>
    <dgm:pt modelId="{33EC9C4E-657A-C248-A82E-619AC40AF391}" type="pres">
      <dgm:prSet presAssocID="{02981293-5949-9140-9188-2F231E86C9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831C8-1FF5-8F41-843D-130BB5B0622E}" type="pres">
      <dgm:prSet presAssocID="{EB0FEDDF-B70C-8241-8022-CBE35D9E21D3}" presName="circ2" presStyleLbl="vennNode1" presStyleIdx="1" presStyleCnt="3"/>
      <dgm:spPr/>
      <dgm:t>
        <a:bodyPr/>
        <a:lstStyle/>
        <a:p>
          <a:endParaRPr lang="ru-RU"/>
        </a:p>
      </dgm:t>
    </dgm:pt>
    <dgm:pt modelId="{6DB14567-A7B9-2841-9F20-772884C967C1}" type="pres">
      <dgm:prSet presAssocID="{EB0FEDDF-B70C-8241-8022-CBE35D9E21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0F18F-9B3E-5E44-98F2-6A73A1534EC3}" type="pres">
      <dgm:prSet presAssocID="{449EB318-8BED-0C40-A866-D5288210C529}" presName="circ3" presStyleLbl="vennNode1" presStyleIdx="2" presStyleCnt="3"/>
      <dgm:spPr/>
      <dgm:t>
        <a:bodyPr/>
        <a:lstStyle/>
        <a:p>
          <a:endParaRPr lang="ru-RU"/>
        </a:p>
      </dgm:t>
    </dgm:pt>
    <dgm:pt modelId="{4DBA9163-D28D-364E-8C01-464D3333B90E}" type="pres">
      <dgm:prSet presAssocID="{449EB318-8BED-0C40-A866-D5288210C5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90FC5D-8383-3A4F-812B-AB090C64FD6B}" srcId="{F1A48024-60D2-EB48-ABAA-C2B158DD5370}" destId="{EB0FEDDF-B70C-8241-8022-CBE35D9E21D3}" srcOrd="1" destOrd="0" parTransId="{F8D38F57-E105-A747-BEFB-ABD5C921BDAD}" sibTransId="{228C15EC-978E-6E45-B949-A666442BB488}"/>
    <dgm:cxn modelId="{373B2D1E-C7B7-754F-AD3F-A719F6B72888}" type="presOf" srcId="{EB0FEDDF-B70C-8241-8022-CBE35D9E21D3}" destId="{54E831C8-1FF5-8F41-843D-130BB5B0622E}" srcOrd="0" destOrd="0" presId="urn:microsoft.com/office/officeart/2005/8/layout/venn1"/>
    <dgm:cxn modelId="{BE13100D-7C47-3543-A41C-149FC4FFE995}" type="presOf" srcId="{F1A48024-60D2-EB48-ABAA-C2B158DD5370}" destId="{D8B9FBB5-283C-3D46-A71D-BBE84FB48FFF}" srcOrd="0" destOrd="0" presId="urn:microsoft.com/office/officeart/2005/8/layout/venn1"/>
    <dgm:cxn modelId="{FC9AD543-E2F4-BA42-A649-88753FA61F99}" srcId="{F1A48024-60D2-EB48-ABAA-C2B158DD5370}" destId="{449EB318-8BED-0C40-A866-D5288210C529}" srcOrd="2" destOrd="0" parTransId="{8615E1C7-ABBB-0842-9CF6-6966F039CFE6}" sibTransId="{724E3818-C06D-4B45-9FEF-90F07C2DF1A4}"/>
    <dgm:cxn modelId="{4FA339D1-6895-6B44-A1F5-1669EC2493CC}" srcId="{F1A48024-60D2-EB48-ABAA-C2B158DD5370}" destId="{02981293-5949-9140-9188-2F231E86C95B}" srcOrd="0" destOrd="0" parTransId="{602C83FE-9F78-374A-A82C-BB4E79A2D734}" sibTransId="{08EBA589-7164-C144-9CFC-BE91E4F518A0}"/>
    <dgm:cxn modelId="{FFD1658D-2B46-F74E-977D-5F7A37A9E241}" type="presOf" srcId="{02981293-5949-9140-9188-2F231E86C95B}" destId="{33EC9C4E-657A-C248-A82E-619AC40AF391}" srcOrd="1" destOrd="0" presId="urn:microsoft.com/office/officeart/2005/8/layout/venn1"/>
    <dgm:cxn modelId="{812F8D9B-9B51-0F4F-8D20-CE280B790B7F}" type="presOf" srcId="{EB0FEDDF-B70C-8241-8022-CBE35D9E21D3}" destId="{6DB14567-A7B9-2841-9F20-772884C967C1}" srcOrd="1" destOrd="0" presId="urn:microsoft.com/office/officeart/2005/8/layout/venn1"/>
    <dgm:cxn modelId="{2B88CF64-F50C-7F45-8985-5DF2541489AE}" type="presOf" srcId="{02981293-5949-9140-9188-2F231E86C95B}" destId="{44F7343C-ADB7-7948-9D93-2D00B9D1B044}" srcOrd="0" destOrd="0" presId="urn:microsoft.com/office/officeart/2005/8/layout/venn1"/>
    <dgm:cxn modelId="{DF33604B-32EB-6047-A496-24AE522DFF3B}" type="presOf" srcId="{449EB318-8BED-0C40-A866-D5288210C529}" destId="{8610F18F-9B3E-5E44-98F2-6A73A1534EC3}" srcOrd="0" destOrd="0" presId="urn:microsoft.com/office/officeart/2005/8/layout/venn1"/>
    <dgm:cxn modelId="{889B0546-52C6-D941-8CA7-A61F8F63875F}" type="presOf" srcId="{449EB318-8BED-0C40-A866-D5288210C529}" destId="{4DBA9163-D28D-364E-8C01-464D3333B90E}" srcOrd="1" destOrd="0" presId="urn:microsoft.com/office/officeart/2005/8/layout/venn1"/>
    <dgm:cxn modelId="{3636560A-766C-B14B-97D5-BE97AFAAA5AD}" type="presParOf" srcId="{D8B9FBB5-283C-3D46-A71D-BBE84FB48FFF}" destId="{44F7343C-ADB7-7948-9D93-2D00B9D1B044}" srcOrd="0" destOrd="0" presId="urn:microsoft.com/office/officeart/2005/8/layout/venn1"/>
    <dgm:cxn modelId="{7C9DA5D8-BFF0-304C-B163-2B660CAF8F39}" type="presParOf" srcId="{D8B9FBB5-283C-3D46-A71D-BBE84FB48FFF}" destId="{33EC9C4E-657A-C248-A82E-619AC40AF391}" srcOrd="1" destOrd="0" presId="urn:microsoft.com/office/officeart/2005/8/layout/venn1"/>
    <dgm:cxn modelId="{E2ADF415-4AE2-1942-89C4-F93973AA7327}" type="presParOf" srcId="{D8B9FBB5-283C-3D46-A71D-BBE84FB48FFF}" destId="{54E831C8-1FF5-8F41-843D-130BB5B0622E}" srcOrd="2" destOrd="0" presId="urn:microsoft.com/office/officeart/2005/8/layout/venn1"/>
    <dgm:cxn modelId="{B9B29EDE-CD44-4748-B2B9-0A08655DA88C}" type="presParOf" srcId="{D8B9FBB5-283C-3D46-A71D-BBE84FB48FFF}" destId="{6DB14567-A7B9-2841-9F20-772884C967C1}" srcOrd="3" destOrd="0" presId="urn:microsoft.com/office/officeart/2005/8/layout/venn1"/>
    <dgm:cxn modelId="{4AD7B6F1-CBCE-DB49-A459-3B0FA986C1C9}" type="presParOf" srcId="{D8B9FBB5-283C-3D46-A71D-BBE84FB48FFF}" destId="{8610F18F-9B3E-5E44-98F2-6A73A1534EC3}" srcOrd="4" destOrd="0" presId="urn:microsoft.com/office/officeart/2005/8/layout/venn1"/>
    <dgm:cxn modelId="{3A5B2487-8AED-234C-A3A1-777E6642ECF7}" type="presParOf" srcId="{D8B9FBB5-283C-3D46-A71D-BBE84FB48FFF}" destId="{4DBA9163-D28D-364E-8C01-464D3333B90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A48024-60D2-EB48-ABAA-C2B158DD5370}" type="doc">
      <dgm:prSet loTypeId="urn:microsoft.com/office/officeart/2005/8/layout/venn1" loCatId="" qsTypeId="urn:microsoft.com/office/officeart/2005/8/quickstyle/simple2" qsCatId="simple" csTypeId="urn:microsoft.com/office/officeart/2005/8/colors/accent0_3" csCatId="mainScheme" phldr="1"/>
      <dgm:spPr/>
    </dgm:pt>
    <dgm:pt modelId="{02981293-5949-9140-9188-2F231E86C95B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государство</a:t>
          </a:r>
          <a:endParaRPr lang="ru-RU" dirty="0"/>
        </a:p>
      </dgm:t>
    </dgm:pt>
    <dgm:pt modelId="{602C83FE-9F78-374A-A82C-BB4E79A2D734}" type="parTrans" cxnId="{4FA339D1-6895-6B44-A1F5-1669EC2493CC}">
      <dgm:prSet/>
      <dgm:spPr/>
      <dgm:t>
        <a:bodyPr/>
        <a:lstStyle/>
        <a:p>
          <a:endParaRPr lang="ru-RU"/>
        </a:p>
      </dgm:t>
    </dgm:pt>
    <dgm:pt modelId="{08EBA589-7164-C144-9CFC-BE91E4F518A0}" type="sibTrans" cxnId="{4FA339D1-6895-6B44-A1F5-1669EC2493CC}">
      <dgm:prSet/>
      <dgm:spPr/>
      <dgm:t>
        <a:bodyPr/>
        <a:lstStyle/>
        <a:p>
          <a:endParaRPr lang="ru-RU"/>
        </a:p>
      </dgm:t>
    </dgm:pt>
    <dgm:pt modelId="{EB0FEDDF-B70C-8241-8022-CBE35D9E21D3}">
      <dgm:prSet phldrT="[Текст]"/>
      <dgm:spPr/>
      <dgm:t>
        <a:bodyPr/>
        <a:lstStyle/>
        <a:p>
          <a:r>
            <a:rPr lang="ru-RU" dirty="0" smtClean="0"/>
            <a:t>личность</a:t>
          </a:r>
          <a:endParaRPr lang="ru-RU" dirty="0"/>
        </a:p>
      </dgm:t>
    </dgm:pt>
    <dgm:pt modelId="{F8D38F57-E105-A747-BEFB-ABD5C921BDAD}" type="parTrans" cxnId="{FE90FC5D-8383-3A4F-812B-AB090C64FD6B}">
      <dgm:prSet/>
      <dgm:spPr/>
      <dgm:t>
        <a:bodyPr/>
        <a:lstStyle/>
        <a:p>
          <a:endParaRPr lang="ru-RU"/>
        </a:p>
      </dgm:t>
    </dgm:pt>
    <dgm:pt modelId="{228C15EC-978E-6E45-B949-A666442BB488}" type="sibTrans" cxnId="{FE90FC5D-8383-3A4F-812B-AB090C64FD6B}">
      <dgm:prSet/>
      <dgm:spPr/>
      <dgm:t>
        <a:bodyPr/>
        <a:lstStyle/>
        <a:p>
          <a:endParaRPr lang="ru-RU"/>
        </a:p>
      </dgm:t>
    </dgm:pt>
    <dgm:pt modelId="{449EB318-8BED-0C40-A866-D5288210C529}">
      <dgm:prSet phldrT="[Текст]"/>
      <dgm:spPr/>
      <dgm:t>
        <a:bodyPr/>
        <a:lstStyle/>
        <a:p>
          <a:r>
            <a:rPr lang="ru-RU" dirty="0" smtClean="0"/>
            <a:t>     право</a:t>
          </a:r>
          <a:endParaRPr lang="ru-RU" dirty="0"/>
        </a:p>
      </dgm:t>
    </dgm:pt>
    <dgm:pt modelId="{8615E1C7-ABBB-0842-9CF6-6966F039CFE6}" type="parTrans" cxnId="{FC9AD543-E2F4-BA42-A649-88753FA61F99}">
      <dgm:prSet/>
      <dgm:spPr/>
      <dgm:t>
        <a:bodyPr/>
        <a:lstStyle/>
        <a:p>
          <a:endParaRPr lang="ru-RU"/>
        </a:p>
      </dgm:t>
    </dgm:pt>
    <dgm:pt modelId="{724E3818-C06D-4B45-9FEF-90F07C2DF1A4}" type="sibTrans" cxnId="{FC9AD543-E2F4-BA42-A649-88753FA61F99}">
      <dgm:prSet/>
      <dgm:spPr/>
      <dgm:t>
        <a:bodyPr/>
        <a:lstStyle/>
        <a:p>
          <a:endParaRPr lang="ru-RU"/>
        </a:p>
      </dgm:t>
    </dgm:pt>
    <dgm:pt modelId="{D8B9FBB5-283C-3D46-A71D-BBE84FB48FFF}" type="pres">
      <dgm:prSet presAssocID="{F1A48024-60D2-EB48-ABAA-C2B158DD5370}" presName="compositeShape" presStyleCnt="0">
        <dgm:presLayoutVars>
          <dgm:chMax val="7"/>
          <dgm:dir/>
          <dgm:resizeHandles val="exact"/>
        </dgm:presLayoutVars>
      </dgm:prSet>
      <dgm:spPr/>
    </dgm:pt>
    <dgm:pt modelId="{44F7343C-ADB7-7948-9D93-2D00B9D1B044}" type="pres">
      <dgm:prSet presAssocID="{02981293-5949-9140-9188-2F231E86C95B}" presName="circ1" presStyleLbl="vennNode1" presStyleIdx="0" presStyleCnt="3" custLinFactNeighborX="3876" custLinFactNeighborY="-23256"/>
      <dgm:spPr/>
      <dgm:t>
        <a:bodyPr/>
        <a:lstStyle/>
        <a:p>
          <a:endParaRPr lang="ru-RU"/>
        </a:p>
      </dgm:t>
    </dgm:pt>
    <dgm:pt modelId="{33EC9C4E-657A-C248-A82E-619AC40AF391}" type="pres">
      <dgm:prSet presAssocID="{02981293-5949-9140-9188-2F231E86C9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831C8-1FF5-8F41-843D-130BB5B0622E}" type="pres">
      <dgm:prSet presAssocID="{EB0FEDDF-B70C-8241-8022-CBE35D9E21D3}" presName="circ2" presStyleLbl="vennNode1" presStyleIdx="1" presStyleCnt="3"/>
      <dgm:spPr/>
      <dgm:t>
        <a:bodyPr/>
        <a:lstStyle/>
        <a:p>
          <a:endParaRPr lang="ru-RU"/>
        </a:p>
      </dgm:t>
    </dgm:pt>
    <dgm:pt modelId="{6DB14567-A7B9-2841-9F20-772884C967C1}" type="pres">
      <dgm:prSet presAssocID="{EB0FEDDF-B70C-8241-8022-CBE35D9E21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0F18F-9B3E-5E44-98F2-6A73A1534EC3}" type="pres">
      <dgm:prSet presAssocID="{449EB318-8BED-0C40-A866-D5288210C529}" presName="circ3" presStyleLbl="vennNode1" presStyleIdx="2" presStyleCnt="3"/>
      <dgm:spPr/>
      <dgm:t>
        <a:bodyPr/>
        <a:lstStyle/>
        <a:p>
          <a:endParaRPr lang="ru-RU"/>
        </a:p>
      </dgm:t>
    </dgm:pt>
    <dgm:pt modelId="{4DBA9163-D28D-364E-8C01-464D3333B90E}" type="pres">
      <dgm:prSet presAssocID="{449EB318-8BED-0C40-A866-D5288210C5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F02725-463C-F145-B020-58494675C10F}" type="presOf" srcId="{F1A48024-60D2-EB48-ABAA-C2B158DD5370}" destId="{D8B9FBB5-283C-3D46-A71D-BBE84FB48FFF}" srcOrd="0" destOrd="0" presId="urn:microsoft.com/office/officeart/2005/8/layout/venn1"/>
    <dgm:cxn modelId="{FE90FC5D-8383-3A4F-812B-AB090C64FD6B}" srcId="{F1A48024-60D2-EB48-ABAA-C2B158DD5370}" destId="{EB0FEDDF-B70C-8241-8022-CBE35D9E21D3}" srcOrd="1" destOrd="0" parTransId="{F8D38F57-E105-A747-BEFB-ABD5C921BDAD}" sibTransId="{228C15EC-978E-6E45-B949-A666442BB488}"/>
    <dgm:cxn modelId="{6EE44D90-6389-3C4D-908D-ADC2B10D5A9F}" type="presOf" srcId="{449EB318-8BED-0C40-A866-D5288210C529}" destId="{8610F18F-9B3E-5E44-98F2-6A73A1534EC3}" srcOrd="0" destOrd="0" presId="urn:microsoft.com/office/officeart/2005/8/layout/venn1"/>
    <dgm:cxn modelId="{FC9AD543-E2F4-BA42-A649-88753FA61F99}" srcId="{F1A48024-60D2-EB48-ABAA-C2B158DD5370}" destId="{449EB318-8BED-0C40-A866-D5288210C529}" srcOrd="2" destOrd="0" parTransId="{8615E1C7-ABBB-0842-9CF6-6966F039CFE6}" sibTransId="{724E3818-C06D-4B45-9FEF-90F07C2DF1A4}"/>
    <dgm:cxn modelId="{C6CD72F8-75BA-B04F-91DA-4D9EA87D2F35}" type="presOf" srcId="{02981293-5949-9140-9188-2F231E86C95B}" destId="{44F7343C-ADB7-7948-9D93-2D00B9D1B044}" srcOrd="0" destOrd="0" presId="urn:microsoft.com/office/officeart/2005/8/layout/venn1"/>
    <dgm:cxn modelId="{498AE115-ABB8-E14E-8AC3-8B2F6E33D645}" type="presOf" srcId="{EB0FEDDF-B70C-8241-8022-CBE35D9E21D3}" destId="{6DB14567-A7B9-2841-9F20-772884C967C1}" srcOrd="1" destOrd="0" presId="urn:microsoft.com/office/officeart/2005/8/layout/venn1"/>
    <dgm:cxn modelId="{5AE475C8-3C0E-724F-986D-6CDCA573F541}" type="presOf" srcId="{449EB318-8BED-0C40-A866-D5288210C529}" destId="{4DBA9163-D28D-364E-8C01-464D3333B90E}" srcOrd="1" destOrd="0" presId="urn:microsoft.com/office/officeart/2005/8/layout/venn1"/>
    <dgm:cxn modelId="{4FA339D1-6895-6B44-A1F5-1669EC2493CC}" srcId="{F1A48024-60D2-EB48-ABAA-C2B158DD5370}" destId="{02981293-5949-9140-9188-2F231E86C95B}" srcOrd="0" destOrd="0" parTransId="{602C83FE-9F78-374A-A82C-BB4E79A2D734}" sibTransId="{08EBA589-7164-C144-9CFC-BE91E4F518A0}"/>
    <dgm:cxn modelId="{287448D6-E1E3-984F-A146-E5DB441C17A9}" type="presOf" srcId="{EB0FEDDF-B70C-8241-8022-CBE35D9E21D3}" destId="{54E831C8-1FF5-8F41-843D-130BB5B0622E}" srcOrd="0" destOrd="0" presId="urn:microsoft.com/office/officeart/2005/8/layout/venn1"/>
    <dgm:cxn modelId="{321D3B9C-809F-0647-AFC3-A5DDC4034B34}" type="presOf" srcId="{02981293-5949-9140-9188-2F231E86C95B}" destId="{33EC9C4E-657A-C248-A82E-619AC40AF391}" srcOrd="1" destOrd="0" presId="urn:microsoft.com/office/officeart/2005/8/layout/venn1"/>
    <dgm:cxn modelId="{94C96A33-9D3F-9041-9886-C8C5951C511A}" type="presParOf" srcId="{D8B9FBB5-283C-3D46-A71D-BBE84FB48FFF}" destId="{44F7343C-ADB7-7948-9D93-2D00B9D1B044}" srcOrd="0" destOrd="0" presId="urn:microsoft.com/office/officeart/2005/8/layout/venn1"/>
    <dgm:cxn modelId="{2AA7504C-1FCD-A340-9229-10E9F175DBB9}" type="presParOf" srcId="{D8B9FBB5-283C-3D46-A71D-BBE84FB48FFF}" destId="{33EC9C4E-657A-C248-A82E-619AC40AF391}" srcOrd="1" destOrd="0" presId="urn:microsoft.com/office/officeart/2005/8/layout/venn1"/>
    <dgm:cxn modelId="{9E966776-2956-3D47-8CDC-9BF6653D0351}" type="presParOf" srcId="{D8B9FBB5-283C-3D46-A71D-BBE84FB48FFF}" destId="{54E831C8-1FF5-8F41-843D-130BB5B0622E}" srcOrd="2" destOrd="0" presId="urn:microsoft.com/office/officeart/2005/8/layout/venn1"/>
    <dgm:cxn modelId="{ACB5174C-420A-F940-862B-3BBAADD8E7AE}" type="presParOf" srcId="{D8B9FBB5-283C-3D46-A71D-BBE84FB48FFF}" destId="{6DB14567-A7B9-2841-9F20-772884C967C1}" srcOrd="3" destOrd="0" presId="urn:microsoft.com/office/officeart/2005/8/layout/venn1"/>
    <dgm:cxn modelId="{F5708D7B-4BA4-914E-8FC0-38B513AF6031}" type="presParOf" srcId="{D8B9FBB5-283C-3D46-A71D-BBE84FB48FFF}" destId="{8610F18F-9B3E-5E44-98F2-6A73A1534EC3}" srcOrd="4" destOrd="0" presId="urn:microsoft.com/office/officeart/2005/8/layout/venn1"/>
    <dgm:cxn modelId="{8F6546F3-8112-F143-AE17-526BD85A98BB}" type="presParOf" srcId="{D8B9FBB5-283C-3D46-A71D-BBE84FB48FFF}" destId="{4DBA9163-D28D-364E-8C01-464D3333B90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5A27D-47F5-824E-A606-4948E2A83F81}" type="doc">
      <dgm:prSet loTypeId="urn:microsoft.com/office/officeart/2005/8/layout/list1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531CA6A-7FAC-8543-B09E-CC14ED60DE7F}">
      <dgm:prSet custT="1"/>
      <dgm:spPr/>
      <dgm:t>
        <a:bodyPr/>
        <a:lstStyle/>
        <a:p>
          <a:r>
            <a:rPr lang="ru-RU" sz="2400" dirty="0" smtClean="0"/>
            <a:t>официальное мерило юридически признанной свободы</a:t>
          </a:r>
          <a:endParaRPr lang="ru-RU" sz="2400" dirty="0"/>
        </a:p>
      </dgm:t>
    </dgm:pt>
    <dgm:pt modelId="{CB038E41-84DC-5747-A928-559E57083672}" type="sibTrans" cxnId="{7CF0D187-4605-2941-A06C-E0EB7A01FBD5}">
      <dgm:prSet/>
      <dgm:spPr/>
      <dgm:t>
        <a:bodyPr/>
        <a:lstStyle/>
        <a:p>
          <a:endParaRPr lang="ru-RU"/>
        </a:p>
      </dgm:t>
    </dgm:pt>
    <dgm:pt modelId="{FA9123B1-7409-2546-80A3-E5BD7826C97A}" type="parTrans" cxnId="{7CF0D187-4605-2941-A06C-E0EB7A01FBD5}">
      <dgm:prSet/>
      <dgm:spPr/>
      <dgm:t>
        <a:bodyPr/>
        <a:lstStyle/>
        <a:p>
          <a:endParaRPr lang="ru-RU"/>
        </a:p>
      </dgm:t>
    </dgm:pt>
    <dgm:pt modelId="{23CF0481-0215-5244-B57C-3CEFFED78C0F}">
      <dgm:prSet custT="1"/>
      <dgm:spPr/>
      <dgm:t>
        <a:bodyPr/>
        <a:lstStyle/>
        <a:p>
          <a:r>
            <a:rPr lang="ru-RU" sz="2400" smtClean="0"/>
            <a:t>мера юридической ответственности.</a:t>
          </a:r>
          <a:endParaRPr lang="ru-RU" sz="2400" dirty="0"/>
        </a:p>
      </dgm:t>
    </dgm:pt>
    <dgm:pt modelId="{0A0E5661-7EC2-884A-8D70-9813791BF8C7}" type="parTrans" cxnId="{6E8D081A-E4B2-5348-AA2C-B3A67BC6DD3F}">
      <dgm:prSet/>
      <dgm:spPr/>
      <dgm:t>
        <a:bodyPr/>
        <a:lstStyle/>
        <a:p>
          <a:endParaRPr lang="ru-RU"/>
        </a:p>
      </dgm:t>
    </dgm:pt>
    <dgm:pt modelId="{9B2992D3-246E-9C4E-85FF-53268829EE7E}" type="sibTrans" cxnId="{6E8D081A-E4B2-5348-AA2C-B3A67BC6DD3F}">
      <dgm:prSet/>
      <dgm:spPr/>
      <dgm:t>
        <a:bodyPr/>
        <a:lstStyle/>
        <a:p>
          <a:endParaRPr lang="ru-RU"/>
        </a:p>
      </dgm:t>
    </dgm:pt>
    <dgm:pt modelId="{9FB49549-2199-4C45-9746-6572150E8751}">
      <dgm:prSet custT="1"/>
      <dgm:spPr/>
      <dgm:t>
        <a:bodyPr/>
        <a:lstStyle/>
        <a:p>
          <a:r>
            <a:rPr lang="ru-RU" sz="2400" dirty="0" smtClean="0"/>
            <a:t>государство издает право, совершенствует его, охраняет </a:t>
          </a:r>
          <a:endParaRPr lang="ru-RU" sz="2400" dirty="0"/>
        </a:p>
      </dgm:t>
    </dgm:pt>
    <dgm:pt modelId="{47AD7A61-A37E-CE4B-9FD2-602B81DD6E3D}" type="parTrans" cxnId="{992472D7-0452-DC48-B85E-A37C28115C6C}">
      <dgm:prSet/>
      <dgm:spPr/>
      <dgm:t>
        <a:bodyPr/>
        <a:lstStyle/>
        <a:p>
          <a:endParaRPr lang="ru-RU"/>
        </a:p>
      </dgm:t>
    </dgm:pt>
    <dgm:pt modelId="{F9482069-BB91-0F40-83C6-9A583E62741E}" type="sibTrans" cxnId="{992472D7-0452-DC48-B85E-A37C28115C6C}">
      <dgm:prSet/>
      <dgm:spPr/>
      <dgm:t>
        <a:bodyPr/>
        <a:lstStyle/>
        <a:p>
          <a:endParaRPr lang="ru-RU"/>
        </a:p>
      </dgm:t>
    </dgm:pt>
    <dgm:pt modelId="{A5CDD662-CD2D-E844-BDD5-5396757E9724}">
      <dgm:prSet custT="1"/>
      <dgm:spPr/>
      <dgm:t>
        <a:bodyPr/>
        <a:lstStyle/>
        <a:p>
          <a:r>
            <a:rPr lang="ru-RU" sz="2400" dirty="0" smtClean="0"/>
            <a:t>право регулирует наиболее важные общественные отношения</a:t>
          </a:r>
          <a:endParaRPr lang="ru-RU" sz="2400" dirty="0"/>
        </a:p>
      </dgm:t>
    </dgm:pt>
    <dgm:pt modelId="{3C8E8D5E-0375-2046-82E8-1ECB7316B059}" type="parTrans" cxnId="{06CB8314-5481-CC41-8109-C7A147942B52}">
      <dgm:prSet/>
      <dgm:spPr/>
      <dgm:t>
        <a:bodyPr/>
        <a:lstStyle/>
        <a:p>
          <a:endParaRPr lang="ru-RU"/>
        </a:p>
      </dgm:t>
    </dgm:pt>
    <dgm:pt modelId="{BDCC6418-2181-B747-8A79-468A96DFBC31}" type="sibTrans" cxnId="{06CB8314-5481-CC41-8109-C7A147942B52}">
      <dgm:prSet/>
      <dgm:spPr/>
      <dgm:t>
        <a:bodyPr/>
        <a:lstStyle/>
        <a:p>
          <a:endParaRPr lang="ru-RU"/>
        </a:p>
      </dgm:t>
    </dgm:pt>
    <dgm:pt modelId="{B931FA30-6C68-F541-851D-828324954DCA}" type="pres">
      <dgm:prSet presAssocID="{EF95A27D-47F5-824E-A606-4948E2A83F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82871F-5A62-424A-9B6F-92F56C2B6411}" type="pres">
      <dgm:prSet presAssocID="{1531CA6A-7FAC-8543-B09E-CC14ED60DE7F}" presName="parentLin" presStyleCnt="0"/>
      <dgm:spPr/>
    </dgm:pt>
    <dgm:pt modelId="{F9FFA34E-DA38-1941-8DE8-5618C6E36489}" type="pres">
      <dgm:prSet presAssocID="{1531CA6A-7FAC-8543-B09E-CC14ED60DE7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CDEF8D2-E6DF-9F45-B9D7-7B163D5DC2CC}" type="pres">
      <dgm:prSet presAssocID="{1531CA6A-7FAC-8543-B09E-CC14ED60DE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D40A8-FD71-964F-92A4-0909888E5E56}" type="pres">
      <dgm:prSet presAssocID="{1531CA6A-7FAC-8543-B09E-CC14ED60DE7F}" presName="negativeSpace" presStyleCnt="0"/>
      <dgm:spPr/>
    </dgm:pt>
    <dgm:pt modelId="{5422EF19-195D-AC4C-B50C-E1D04F1E940E}" type="pres">
      <dgm:prSet presAssocID="{1531CA6A-7FAC-8543-B09E-CC14ED60DE7F}" presName="childText" presStyleLbl="conFgAcc1" presStyleIdx="0" presStyleCnt="4">
        <dgm:presLayoutVars>
          <dgm:bulletEnabled val="1"/>
        </dgm:presLayoutVars>
      </dgm:prSet>
      <dgm:spPr/>
    </dgm:pt>
    <dgm:pt modelId="{7649F320-F538-0D4E-A7AE-F93DB1099D84}" type="pres">
      <dgm:prSet presAssocID="{CB038E41-84DC-5747-A928-559E57083672}" presName="spaceBetweenRectangles" presStyleCnt="0"/>
      <dgm:spPr/>
    </dgm:pt>
    <dgm:pt modelId="{1C3EC138-5FA9-534A-9F61-BB3672BFAECF}" type="pres">
      <dgm:prSet presAssocID="{23CF0481-0215-5244-B57C-3CEFFED78C0F}" presName="parentLin" presStyleCnt="0"/>
      <dgm:spPr/>
    </dgm:pt>
    <dgm:pt modelId="{50F97D52-6762-164E-9AAA-A641EA45956A}" type="pres">
      <dgm:prSet presAssocID="{23CF0481-0215-5244-B57C-3CEFFED78C0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EFB4361-BBC2-634C-BB26-8254AF4F531A}" type="pres">
      <dgm:prSet presAssocID="{23CF0481-0215-5244-B57C-3CEFFED78C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BB14C-E71B-3D4E-B1BB-81255C6E1E7A}" type="pres">
      <dgm:prSet presAssocID="{23CF0481-0215-5244-B57C-3CEFFED78C0F}" presName="negativeSpace" presStyleCnt="0"/>
      <dgm:spPr/>
    </dgm:pt>
    <dgm:pt modelId="{FEB42A0C-412A-F64E-81F4-8F110DD6CB6A}" type="pres">
      <dgm:prSet presAssocID="{23CF0481-0215-5244-B57C-3CEFFED78C0F}" presName="childText" presStyleLbl="conFgAcc1" presStyleIdx="1" presStyleCnt="4">
        <dgm:presLayoutVars>
          <dgm:bulletEnabled val="1"/>
        </dgm:presLayoutVars>
      </dgm:prSet>
      <dgm:spPr/>
    </dgm:pt>
    <dgm:pt modelId="{26ABE676-3324-B64E-835B-E001CA83E8E0}" type="pres">
      <dgm:prSet presAssocID="{9B2992D3-246E-9C4E-85FF-53268829EE7E}" presName="spaceBetweenRectangles" presStyleCnt="0"/>
      <dgm:spPr/>
    </dgm:pt>
    <dgm:pt modelId="{88A525A5-A203-A74C-BD15-F9FC1D79D809}" type="pres">
      <dgm:prSet presAssocID="{9FB49549-2199-4C45-9746-6572150E8751}" presName="parentLin" presStyleCnt="0"/>
      <dgm:spPr/>
    </dgm:pt>
    <dgm:pt modelId="{8AC79B2E-E909-444F-AF0D-FC588D398A68}" type="pres">
      <dgm:prSet presAssocID="{9FB49549-2199-4C45-9746-6572150E875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F4CDC75-C44C-DA45-A162-879E31EF2C96}" type="pres">
      <dgm:prSet presAssocID="{9FB49549-2199-4C45-9746-6572150E875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DAC52-9EFD-9245-9A7A-DABC703884C0}" type="pres">
      <dgm:prSet presAssocID="{9FB49549-2199-4C45-9746-6572150E8751}" presName="negativeSpace" presStyleCnt="0"/>
      <dgm:spPr/>
    </dgm:pt>
    <dgm:pt modelId="{3F3DAB1D-3EB2-A743-B8B2-519A2084BD2F}" type="pres">
      <dgm:prSet presAssocID="{9FB49549-2199-4C45-9746-6572150E8751}" presName="childText" presStyleLbl="conFgAcc1" presStyleIdx="2" presStyleCnt="4">
        <dgm:presLayoutVars>
          <dgm:bulletEnabled val="1"/>
        </dgm:presLayoutVars>
      </dgm:prSet>
      <dgm:spPr/>
    </dgm:pt>
    <dgm:pt modelId="{AFB79512-499D-B844-ACB1-027F249E37AD}" type="pres">
      <dgm:prSet presAssocID="{F9482069-BB91-0F40-83C6-9A583E62741E}" presName="spaceBetweenRectangles" presStyleCnt="0"/>
      <dgm:spPr/>
    </dgm:pt>
    <dgm:pt modelId="{2AFD3B0A-E914-B542-AF20-265764306FD3}" type="pres">
      <dgm:prSet presAssocID="{A5CDD662-CD2D-E844-BDD5-5396757E9724}" presName="parentLin" presStyleCnt="0"/>
      <dgm:spPr/>
    </dgm:pt>
    <dgm:pt modelId="{28A456A6-A39E-AE45-8E37-B30AD1B2DBEA}" type="pres">
      <dgm:prSet presAssocID="{A5CDD662-CD2D-E844-BDD5-5396757E972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98F2B6A-BC0F-2D46-B929-0DA6240D26A2}" type="pres">
      <dgm:prSet presAssocID="{A5CDD662-CD2D-E844-BDD5-5396757E972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20FF4-5D43-7341-9E54-A8E6A8F7C1FA}" type="pres">
      <dgm:prSet presAssocID="{A5CDD662-CD2D-E844-BDD5-5396757E9724}" presName="negativeSpace" presStyleCnt="0"/>
      <dgm:spPr/>
    </dgm:pt>
    <dgm:pt modelId="{A30AC49A-34AE-F34D-959C-A44F86A6EC6A}" type="pres">
      <dgm:prSet presAssocID="{A5CDD662-CD2D-E844-BDD5-5396757E972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CB676F7-679A-2A4F-AD23-F999DD44FB4E}" type="presOf" srcId="{23CF0481-0215-5244-B57C-3CEFFED78C0F}" destId="{EEFB4361-BBC2-634C-BB26-8254AF4F531A}" srcOrd="1" destOrd="0" presId="urn:microsoft.com/office/officeart/2005/8/layout/list1"/>
    <dgm:cxn modelId="{06CB8314-5481-CC41-8109-C7A147942B52}" srcId="{EF95A27D-47F5-824E-A606-4948E2A83F81}" destId="{A5CDD662-CD2D-E844-BDD5-5396757E9724}" srcOrd="3" destOrd="0" parTransId="{3C8E8D5E-0375-2046-82E8-1ECB7316B059}" sibTransId="{BDCC6418-2181-B747-8A79-468A96DFBC31}"/>
    <dgm:cxn modelId="{D8D156D7-A697-1646-864F-4201E384ABD1}" type="presOf" srcId="{A5CDD662-CD2D-E844-BDD5-5396757E9724}" destId="{28A456A6-A39E-AE45-8E37-B30AD1B2DBEA}" srcOrd="0" destOrd="0" presId="urn:microsoft.com/office/officeart/2005/8/layout/list1"/>
    <dgm:cxn modelId="{49A311CA-1857-9E48-8853-8C0E7D2FF1AB}" type="presOf" srcId="{EF95A27D-47F5-824E-A606-4948E2A83F81}" destId="{B931FA30-6C68-F541-851D-828324954DCA}" srcOrd="0" destOrd="0" presId="urn:microsoft.com/office/officeart/2005/8/layout/list1"/>
    <dgm:cxn modelId="{EE118466-6C69-4449-A8E3-C0951227F361}" type="presOf" srcId="{9FB49549-2199-4C45-9746-6572150E8751}" destId="{7F4CDC75-C44C-DA45-A162-879E31EF2C96}" srcOrd="1" destOrd="0" presId="urn:microsoft.com/office/officeart/2005/8/layout/list1"/>
    <dgm:cxn modelId="{18BF7242-2A8D-C347-9D3B-916E84BA22FF}" type="presOf" srcId="{1531CA6A-7FAC-8543-B09E-CC14ED60DE7F}" destId="{F9FFA34E-DA38-1941-8DE8-5618C6E36489}" srcOrd="0" destOrd="0" presId="urn:microsoft.com/office/officeart/2005/8/layout/list1"/>
    <dgm:cxn modelId="{D63E3D93-9C80-BF40-A7C6-98592D3C40A1}" type="presOf" srcId="{1531CA6A-7FAC-8543-B09E-CC14ED60DE7F}" destId="{3CDEF8D2-E6DF-9F45-B9D7-7B163D5DC2CC}" srcOrd="1" destOrd="0" presId="urn:microsoft.com/office/officeart/2005/8/layout/list1"/>
    <dgm:cxn modelId="{A72C2AC1-3AB5-D54B-A2AD-4D9295F17102}" type="presOf" srcId="{A5CDD662-CD2D-E844-BDD5-5396757E9724}" destId="{B98F2B6A-BC0F-2D46-B929-0DA6240D26A2}" srcOrd="1" destOrd="0" presId="urn:microsoft.com/office/officeart/2005/8/layout/list1"/>
    <dgm:cxn modelId="{992472D7-0452-DC48-B85E-A37C28115C6C}" srcId="{EF95A27D-47F5-824E-A606-4948E2A83F81}" destId="{9FB49549-2199-4C45-9746-6572150E8751}" srcOrd="2" destOrd="0" parTransId="{47AD7A61-A37E-CE4B-9FD2-602B81DD6E3D}" sibTransId="{F9482069-BB91-0F40-83C6-9A583E62741E}"/>
    <dgm:cxn modelId="{7CF0D187-4605-2941-A06C-E0EB7A01FBD5}" srcId="{EF95A27D-47F5-824E-A606-4948E2A83F81}" destId="{1531CA6A-7FAC-8543-B09E-CC14ED60DE7F}" srcOrd="0" destOrd="0" parTransId="{FA9123B1-7409-2546-80A3-E5BD7826C97A}" sibTransId="{CB038E41-84DC-5747-A928-559E57083672}"/>
    <dgm:cxn modelId="{6E8D081A-E4B2-5348-AA2C-B3A67BC6DD3F}" srcId="{EF95A27D-47F5-824E-A606-4948E2A83F81}" destId="{23CF0481-0215-5244-B57C-3CEFFED78C0F}" srcOrd="1" destOrd="0" parTransId="{0A0E5661-7EC2-884A-8D70-9813791BF8C7}" sibTransId="{9B2992D3-246E-9C4E-85FF-53268829EE7E}"/>
    <dgm:cxn modelId="{07FFF654-F985-8848-B805-B6E8D31936E9}" type="presOf" srcId="{23CF0481-0215-5244-B57C-3CEFFED78C0F}" destId="{50F97D52-6762-164E-9AAA-A641EA45956A}" srcOrd="0" destOrd="0" presId="urn:microsoft.com/office/officeart/2005/8/layout/list1"/>
    <dgm:cxn modelId="{8BCE7EC1-D3AB-624D-BBA3-7715680B0661}" type="presOf" srcId="{9FB49549-2199-4C45-9746-6572150E8751}" destId="{8AC79B2E-E909-444F-AF0D-FC588D398A68}" srcOrd="0" destOrd="0" presId="urn:microsoft.com/office/officeart/2005/8/layout/list1"/>
    <dgm:cxn modelId="{AB4B25BD-B138-D743-B676-DFEE9E7A5A74}" type="presParOf" srcId="{B931FA30-6C68-F541-851D-828324954DCA}" destId="{7C82871F-5A62-424A-9B6F-92F56C2B6411}" srcOrd="0" destOrd="0" presId="urn:microsoft.com/office/officeart/2005/8/layout/list1"/>
    <dgm:cxn modelId="{5B9DD560-8553-C141-B76F-93578752B74E}" type="presParOf" srcId="{7C82871F-5A62-424A-9B6F-92F56C2B6411}" destId="{F9FFA34E-DA38-1941-8DE8-5618C6E36489}" srcOrd="0" destOrd="0" presId="urn:microsoft.com/office/officeart/2005/8/layout/list1"/>
    <dgm:cxn modelId="{31C41864-1958-0A44-8221-3244B5091C5C}" type="presParOf" srcId="{7C82871F-5A62-424A-9B6F-92F56C2B6411}" destId="{3CDEF8D2-E6DF-9F45-B9D7-7B163D5DC2CC}" srcOrd="1" destOrd="0" presId="urn:microsoft.com/office/officeart/2005/8/layout/list1"/>
    <dgm:cxn modelId="{87883736-9C49-284A-9C87-07F5BE1C3C0C}" type="presParOf" srcId="{B931FA30-6C68-F541-851D-828324954DCA}" destId="{E22D40A8-FD71-964F-92A4-0909888E5E56}" srcOrd="1" destOrd="0" presId="urn:microsoft.com/office/officeart/2005/8/layout/list1"/>
    <dgm:cxn modelId="{827B21D2-A8BA-904E-B591-ECDB95B94788}" type="presParOf" srcId="{B931FA30-6C68-F541-851D-828324954DCA}" destId="{5422EF19-195D-AC4C-B50C-E1D04F1E940E}" srcOrd="2" destOrd="0" presId="urn:microsoft.com/office/officeart/2005/8/layout/list1"/>
    <dgm:cxn modelId="{6BA24B3B-3F17-E849-8FBC-B94765C599B1}" type="presParOf" srcId="{B931FA30-6C68-F541-851D-828324954DCA}" destId="{7649F320-F538-0D4E-A7AE-F93DB1099D84}" srcOrd="3" destOrd="0" presId="urn:microsoft.com/office/officeart/2005/8/layout/list1"/>
    <dgm:cxn modelId="{1C9C0DA5-F167-AF44-B3D0-59DDC63EB9E1}" type="presParOf" srcId="{B931FA30-6C68-F541-851D-828324954DCA}" destId="{1C3EC138-5FA9-534A-9F61-BB3672BFAECF}" srcOrd="4" destOrd="0" presId="urn:microsoft.com/office/officeart/2005/8/layout/list1"/>
    <dgm:cxn modelId="{B6002B7E-097D-8345-BC1A-5944D3452F02}" type="presParOf" srcId="{1C3EC138-5FA9-534A-9F61-BB3672BFAECF}" destId="{50F97D52-6762-164E-9AAA-A641EA45956A}" srcOrd="0" destOrd="0" presId="urn:microsoft.com/office/officeart/2005/8/layout/list1"/>
    <dgm:cxn modelId="{706BE467-09E9-694E-92E7-1DCEF978F4ED}" type="presParOf" srcId="{1C3EC138-5FA9-534A-9F61-BB3672BFAECF}" destId="{EEFB4361-BBC2-634C-BB26-8254AF4F531A}" srcOrd="1" destOrd="0" presId="urn:microsoft.com/office/officeart/2005/8/layout/list1"/>
    <dgm:cxn modelId="{B073C85C-1ACB-7B4B-B3C1-0F670D8EAEC9}" type="presParOf" srcId="{B931FA30-6C68-F541-851D-828324954DCA}" destId="{042BB14C-E71B-3D4E-B1BB-81255C6E1E7A}" srcOrd="5" destOrd="0" presId="urn:microsoft.com/office/officeart/2005/8/layout/list1"/>
    <dgm:cxn modelId="{DB26EC49-A296-F246-B958-EE88ECDDEC33}" type="presParOf" srcId="{B931FA30-6C68-F541-851D-828324954DCA}" destId="{FEB42A0C-412A-F64E-81F4-8F110DD6CB6A}" srcOrd="6" destOrd="0" presId="urn:microsoft.com/office/officeart/2005/8/layout/list1"/>
    <dgm:cxn modelId="{897EA962-0883-E448-B476-5144EE768815}" type="presParOf" srcId="{B931FA30-6C68-F541-851D-828324954DCA}" destId="{26ABE676-3324-B64E-835B-E001CA83E8E0}" srcOrd="7" destOrd="0" presId="urn:microsoft.com/office/officeart/2005/8/layout/list1"/>
    <dgm:cxn modelId="{B2D9D704-0728-D240-B3FC-4E0C22256036}" type="presParOf" srcId="{B931FA30-6C68-F541-851D-828324954DCA}" destId="{88A525A5-A203-A74C-BD15-F9FC1D79D809}" srcOrd="8" destOrd="0" presId="urn:microsoft.com/office/officeart/2005/8/layout/list1"/>
    <dgm:cxn modelId="{43506E83-790E-5643-9BDA-C9E03F6A54CB}" type="presParOf" srcId="{88A525A5-A203-A74C-BD15-F9FC1D79D809}" destId="{8AC79B2E-E909-444F-AF0D-FC588D398A68}" srcOrd="0" destOrd="0" presId="urn:microsoft.com/office/officeart/2005/8/layout/list1"/>
    <dgm:cxn modelId="{BAA1B5B4-C335-094E-BD6A-43F7F3E09958}" type="presParOf" srcId="{88A525A5-A203-A74C-BD15-F9FC1D79D809}" destId="{7F4CDC75-C44C-DA45-A162-879E31EF2C96}" srcOrd="1" destOrd="0" presId="urn:microsoft.com/office/officeart/2005/8/layout/list1"/>
    <dgm:cxn modelId="{389DE813-45A4-A742-9479-1DD035131455}" type="presParOf" srcId="{B931FA30-6C68-F541-851D-828324954DCA}" destId="{5E8DAC52-9EFD-9245-9A7A-DABC703884C0}" srcOrd="9" destOrd="0" presId="urn:microsoft.com/office/officeart/2005/8/layout/list1"/>
    <dgm:cxn modelId="{3561A16C-6472-8A4E-84E8-EDCDE4B464E1}" type="presParOf" srcId="{B931FA30-6C68-F541-851D-828324954DCA}" destId="{3F3DAB1D-3EB2-A743-B8B2-519A2084BD2F}" srcOrd="10" destOrd="0" presId="urn:microsoft.com/office/officeart/2005/8/layout/list1"/>
    <dgm:cxn modelId="{F77D5430-DECE-444F-9576-01D916E628EB}" type="presParOf" srcId="{B931FA30-6C68-F541-851D-828324954DCA}" destId="{AFB79512-499D-B844-ACB1-027F249E37AD}" srcOrd="11" destOrd="0" presId="urn:microsoft.com/office/officeart/2005/8/layout/list1"/>
    <dgm:cxn modelId="{8869D899-D691-A545-A791-8607DCE55CB7}" type="presParOf" srcId="{B931FA30-6C68-F541-851D-828324954DCA}" destId="{2AFD3B0A-E914-B542-AF20-265764306FD3}" srcOrd="12" destOrd="0" presId="urn:microsoft.com/office/officeart/2005/8/layout/list1"/>
    <dgm:cxn modelId="{16E5A45E-BD60-7A45-818E-C77FA6D3393C}" type="presParOf" srcId="{2AFD3B0A-E914-B542-AF20-265764306FD3}" destId="{28A456A6-A39E-AE45-8E37-B30AD1B2DBEA}" srcOrd="0" destOrd="0" presId="urn:microsoft.com/office/officeart/2005/8/layout/list1"/>
    <dgm:cxn modelId="{EDB338C3-2DB7-024B-AE05-5842FA9A4E81}" type="presParOf" srcId="{2AFD3B0A-E914-B542-AF20-265764306FD3}" destId="{B98F2B6A-BC0F-2D46-B929-0DA6240D26A2}" srcOrd="1" destOrd="0" presId="urn:microsoft.com/office/officeart/2005/8/layout/list1"/>
    <dgm:cxn modelId="{82F86276-BF28-224C-8D1D-551B84B1AAC0}" type="presParOf" srcId="{B931FA30-6C68-F541-851D-828324954DCA}" destId="{AD020FF4-5D43-7341-9E54-A8E6A8F7C1FA}" srcOrd="13" destOrd="0" presId="urn:microsoft.com/office/officeart/2005/8/layout/list1"/>
    <dgm:cxn modelId="{414DCCB6-A317-8D48-ADFE-EA1C118C6B11}" type="presParOf" srcId="{B931FA30-6C68-F541-851D-828324954DCA}" destId="{A30AC49A-34AE-F34D-959C-A44F86A6EC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1D6591-1888-7B4C-A9AC-06CD7438FDA9}" type="doc">
      <dgm:prSet loTypeId="urn:microsoft.com/office/officeart/2005/8/layout/matrix1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F0819E7-465F-6B45-835A-02091AD7DD39}">
      <dgm:prSet phldrT="[Текст]" custT="1"/>
      <dgm:spPr/>
      <dgm:t>
        <a:bodyPr/>
        <a:lstStyle/>
        <a:p>
          <a:r>
            <a:rPr lang="ru-RU" sz="3600" dirty="0" smtClean="0"/>
            <a:t>личность</a:t>
          </a:r>
          <a:endParaRPr lang="ru-RU" sz="3600" dirty="0"/>
        </a:p>
      </dgm:t>
    </dgm:pt>
    <dgm:pt modelId="{86EB7803-BCEB-9649-B538-321BF76C727B}" type="parTrans" cxnId="{CDB1FEB2-4579-F040-9601-66654E122B63}">
      <dgm:prSet/>
      <dgm:spPr/>
      <dgm:t>
        <a:bodyPr/>
        <a:lstStyle/>
        <a:p>
          <a:endParaRPr lang="ru-RU"/>
        </a:p>
      </dgm:t>
    </dgm:pt>
    <dgm:pt modelId="{D4DCB203-09A0-204C-81DA-949D88482642}" type="sibTrans" cxnId="{CDB1FEB2-4579-F040-9601-66654E122B63}">
      <dgm:prSet/>
      <dgm:spPr/>
      <dgm:t>
        <a:bodyPr/>
        <a:lstStyle/>
        <a:p>
          <a:endParaRPr lang="ru-RU"/>
        </a:p>
      </dgm:t>
    </dgm:pt>
    <dgm:pt modelId="{3DF8DB19-EEA3-CF48-9AAD-B7A7A7377F2C}">
      <dgm:prSet phldrT="[Текст]" custT="1"/>
      <dgm:spPr/>
      <dgm:t>
        <a:bodyPr/>
        <a:lstStyle/>
        <a:p>
          <a:endParaRPr lang="ru-RU" sz="1800" dirty="0" smtClean="0"/>
        </a:p>
        <a:p>
          <a:r>
            <a:rPr lang="ru-RU" sz="1800" dirty="0" smtClean="0"/>
            <a:t>Гражданин, субъект права и правоотношений, носитель прав и обязанностей, свободы и ответственности, правового сознания, правоспособности и дееспособности, социального и правового статуса.</a:t>
          </a:r>
          <a:endParaRPr lang="ru-RU" sz="1800" dirty="0"/>
        </a:p>
      </dgm:t>
    </dgm:pt>
    <dgm:pt modelId="{6589010C-69A5-3044-AD4D-AAF0FE52316D}" type="parTrans" cxnId="{21D161ED-B18A-DA4B-BA1F-735275DF8F93}">
      <dgm:prSet/>
      <dgm:spPr/>
      <dgm:t>
        <a:bodyPr/>
        <a:lstStyle/>
        <a:p>
          <a:endParaRPr lang="ru-RU"/>
        </a:p>
      </dgm:t>
    </dgm:pt>
    <dgm:pt modelId="{4B8CDFA4-F668-384D-8BA2-B1D31AE5185F}" type="sibTrans" cxnId="{21D161ED-B18A-DA4B-BA1F-735275DF8F93}">
      <dgm:prSet/>
      <dgm:spPr/>
      <dgm:t>
        <a:bodyPr/>
        <a:lstStyle/>
        <a:p>
          <a:endParaRPr lang="ru-RU"/>
        </a:p>
      </dgm:t>
    </dgm:pt>
    <dgm:pt modelId="{A8C93BF3-F9C8-6745-8EAC-12B24B84E04A}">
      <dgm:prSet phldrT="[Текст]"/>
      <dgm:spPr/>
      <dgm:t>
        <a:bodyPr/>
        <a:lstStyle/>
        <a:p>
          <a:r>
            <a:rPr lang="ru-RU" dirty="0" smtClean="0"/>
            <a:t>От нее зависит состояние законности и правопорядка, уровень правовой культуры общества.</a:t>
          </a:r>
          <a:endParaRPr lang="ru-RU" dirty="0"/>
        </a:p>
      </dgm:t>
    </dgm:pt>
    <dgm:pt modelId="{7AFA0DB5-97B3-4548-B1FA-2E2308B22BF6}" type="parTrans" cxnId="{465B2CE9-8251-C24D-B749-D361CFA8996F}">
      <dgm:prSet/>
      <dgm:spPr/>
      <dgm:t>
        <a:bodyPr/>
        <a:lstStyle/>
        <a:p>
          <a:endParaRPr lang="ru-RU"/>
        </a:p>
      </dgm:t>
    </dgm:pt>
    <dgm:pt modelId="{BE45F43E-826C-514B-A608-576CCDE91F28}" type="sibTrans" cxnId="{465B2CE9-8251-C24D-B749-D361CFA8996F}">
      <dgm:prSet/>
      <dgm:spPr/>
      <dgm:t>
        <a:bodyPr/>
        <a:lstStyle/>
        <a:p>
          <a:endParaRPr lang="ru-RU"/>
        </a:p>
      </dgm:t>
    </dgm:pt>
    <dgm:pt modelId="{B3F5CF3F-E834-254E-89F1-066E1B4B33EB}">
      <dgm:prSet phldrT="[Текст]"/>
      <dgm:spPr/>
      <dgm:t>
        <a:bodyPr/>
        <a:lstStyle/>
        <a:p>
          <a:r>
            <a:rPr lang="ru-RU" dirty="0" smtClean="0"/>
            <a:t>Объект судебной и иной правовой защиты.</a:t>
          </a:r>
          <a:endParaRPr lang="ru-RU" dirty="0"/>
        </a:p>
      </dgm:t>
    </dgm:pt>
    <dgm:pt modelId="{1ABF8E14-D90C-D240-805B-31C053C58B8B}" type="parTrans" cxnId="{FDB9AB8A-CD31-164B-A485-5805F79902D4}">
      <dgm:prSet/>
      <dgm:spPr/>
      <dgm:t>
        <a:bodyPr/>
        <a:lstStyle/>
        <a:p>
          <a:endParaRPr lang="ru-RU"/>
        </a:p>
      </dgm:t>
    </dgm:pt>
    <dgm:pt modelId="{E19A4766-A923-D04F-BCD7-C431784B8003}" type="sibTrans" cxnId="{FDB9AB8A-CD31-164B-A485-5805F79902D4}">
      <dgm:prSet/>
      <dgm:spPr/>
      <dgm:t>
        <a:bodyPr/>
        <a:lstStyle/>
        <a:p>
          <a:endParaRPr lang="ru-RU"/>
        </a:p>
      </dgm:t>
    </dgm:pt>
    <dgm:pt modelId="{2FD5048D-7D48-AC4F-90FB-EA505453EE19}">
      <dgm:prSet phldrT="[Текст]"/>
      <dgm:spPr/>
      <dgm:t>
        <a:bodyPr/>
        <a:lstStyle/>
        <a:p>
          <a:r>
            <a:rPr lang="ru-RU" dirty="0" smtClean="0"/>
            <a:t>Право должно своевременно и адекватно отражать новые потребности и запросы личности, должна быть обеспечена  практическая реализация права.</a:t>
          </a:r>
          <a:endParaRPr lang="ru-RU" dirty="0"/>
        </a:p>
      </dgm:t>
    </dgm:pt>
    <dgm:pt modelId="{A5ABCCDF-42DB-824A-A7C4-B8FB89EE44E0}" type="parTrans" cxnId="{96487394-7BF1-884D-BB84-4A5F85D94F56}">
      <dgm:prSet/>
      <dgm:spPr/>
      <dgm:t>
        <a:bodyPr/>
        <a:lstStyle/>
        <a:p>
          <a:endParaRPr lang="ru-RU"/>
        </a:p>
      </dgm:t>
    </dgm:pt>
    <dgm:pt modelId="{95894EE1-432B-2644-8608-C3034423C9F1}" type="sibTrans" cxnId="{96487394-7BF1-884D-BB84-4A5F85D94F56}">
      <dgm:prSet/>
      <dgm:spPr/>
      <dgm:t>
        <a:bodyPr/>
        <a:lstStyle/>
        <a:p>
          <a:endParaRPr lang="ru-RU"/>
        </a:p>
      </dgm:t>
    </dgm:pt>
    <dgm:pt modelId="{4AB111A6-F774-A04F-BC99-3FC92FD9962F}" type="pres">
      <dgm:prSet presAssocID="{721D6591-1888-7B4C-A9AC-06CD7438FD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76631C-DD65-4B48-BE5C-0C664728FFA0}" type="pres">
      <dgm:prSet presAssocID="{721D6591-1888-7B4C-A9AC-06CD7438FDA9}" presName="matrix" presStyleCnt="0"/>
      <dgm:spPr/>
    </dgm:pt>
    <dgm:pt modelId="{8D710989-5CB3-7040-8F9C-2385C5FD5E77}" type="pres">
      <dgm:prSet presAssocID="{721D6591-1888-7B4C-A9AC-06CD7438FDA9}" presName="tile1" presStyleLbl="node1" presStyleIdx="0" presStyleCnt="4"/>
      <dgm:spPr/>
      <dgm:t>
        <a:bodyPr/>
        <a:lstStyle/>
        <a:p>
          <a:endParaRPr lang="ru-RU"/>
        </a:p>
      </dgm:t>
    </dgm:pt>
    <dgm:pt modelId="{955E0692-07CA-9A48-8502-1DB10D6D08DB}" type="pres">
      <dgm:prSet presAssocID="{721D6591-1888-7B4C-A9AC-06CD7438FD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88CF1-9BB1-2F4D-86AF-CD2EDF6BCAE8}" type="pres">
      <dgm:prSet presAssocID="{721D6591-1888-7B4C-A9AC-06CD7438FDA9}" presName="tile2" presStyleLbl="node1" presStyleIdx="1" presStyleCnt="4"/>
      <dgm:spPr/>
      <dgm:t>
        <a:bodyPr/>
        <a:lstStyle/>
        <a:p>
          <a:endParaRPr lang="ru-RU"/>
        </a:p>
      </dgm:t>
    </dgm:pt>
    <dgm:pt modelId="{B012A877-F747-774B-A1AF-8AA12B19B6A8}" type="pres">
      <dgm:prSet presAssocID="{721D6591-1888-7B4C-A9AC-06CD7438FD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E579D-D5B3-614E-8BAF-86A2F5074CC1}" type="pres">
      <dgm:prSet presAssocID="{721D6591-1888-7B4C-A9AC-06CD7438FDA9}" presName="tile3" presStyleLbl="node1" presStyleIdx="2" presStyleCnt="4" custLinFactNeighborX="-2154" custLinFactNeighborY="861"/>
      <dgm:spPr/>
      <dgm:t>
        <a:bodyPr/>
        <a:lstStyle/>
        <a:p>
          <a:endParaRPr lang="ru-RU"/>
        </a:p>
      </dgm:t>
    </dgm:pt>
    <dgm:pt modelId="{FB847963-B771-724F-B88F-332AC72FF428}" type="pres">
      <dgm:prSet presAssocID="{721D6591-1888-7B4C-A9AC-06CD7438FD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95B70-ACC3-5B4B-88A9-5ABA07A3C86E}" type="pres">
      <dgm:prSet presAssocID="{721D6591-1888-7B4C-A9AC-06CD7438FDA9}" presName="tile4" presStyleLbl="node1" presStyleIdx="3" presStyleCnt="4"/>
      <dgm:spPr/>
      <dgm:t>
        <a:bodyPr/>
        <a:lstStyle/>
        <a:p>
          <a:endParaRPr lang="ru-RU"/>
        </a:p>
      </dgm:t>
    </dgm:pt>
    <dgm:pt modelId="{B8455316-4739-4B44-B706-A64AE36A5A21}" type="pres">
      <dgm:prSet presAssocID="{721D6591-1888-7B4C-A9AC-06CD7438FD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5634C-B8E9-DA48-9A64-72BCCE5E6518}" type="pres">
      <dgm:prSet presAssocID="{721D6591-1888-7B4C-A9AC-06CD7438FD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F85F77D-5CB6-F745-A343-73C1F7CEDC13}" type="presOf" srcId="{A8C93BF3-F9C8-6745-8EAC-12B24B84E04A}" destId="{B012A877-F747-774B-A1AF-8AA12B19B6A8}" srcOrd="1" destOrd="0" presId="urn:microsoft.com/office/officeart/2005/8/layout/matrix1"/>
    <dgm:cxn modelId="{57C9447A-04AE-0E47-ABD4-E3EF9704D459}" type="presOf" srcId="{A8C93BF3-F9C8-6745-8EAC-12B24B84E04A}" destId="{F8A88CF1-9BB1-2F4D-86AF-CD2EDF6BCAE8}" srcOrd="0" destOrd="0" presId="urn:microsoft.com/office/officeart/2005/8/layout/matrix1"/>
    <dgm:cxn modelId="{39CA53A6-FD05-4E4C-8FD5-BA1324F5F4C5}" type="presOf" srcId="{721D6591-1888-7B4C-A9AC-06CD7438FDA9}" destId="{4AB111A6-F774-A04F-BC99-3FC92FD9962F}" srcOrd="0" destOrd="0" presId="urn:microsoft.com/office/officeart/2005/8/layout/matrix1"/>
    <dgm:cxn modelId="{21D161ED-B18A-DA4B-BA1F-735275DF8F93}" srcId="{7F0819E7-465F-6B45-835A-02091AD7DD39}" destId="{3DF8DB19-EEA3-CF48-9AAD-B7A7A7377F2C}" srcOrd="0" destOrd="0" parTransId="{6589010C-69A5-3044-AD4D-AAF0FE52316D}" sibTransId="{4B8CDFA4-F668-384D-8BA2-B1D31AE5185F}"/>
    <dgm:cxn modelId="{2C0A8579-E48F-E142-B8E9-0ADBB5792800}" type="presOf" srcId="{B3F5CF3F-E834-254E-89F1-066E1B4B33EB}" destId="{FB847963-B771-724F-B88F-332AC72FF428}" srcOrd="1" destOrd="0" presId="urn:microsoft.com/office/officeart/2005/8/layout/matrix1"/>
    <dgm:cxn modelId="{FDB9AB8A-CD31-164B-A485-5805F79902D4}" srcId="{7F0819E7-465F-6B45-835A-02091AD7DD39}" destId="{B3F5CF3F-E834-254E-89F1-066E1B4B33EB}" srcOrd="2" destOrd="0" parTransId="{1ABF8E14-D90C-D240-805B-31C053C58B8B}" sibTransId="{E19A4766-A923-D04F-BCD7-C431784B8003}"/>
    <dgm:cxn modelId="{528781E0-25C9-E944-86EA-C799BB8BF693}" type="presOf" srcId="{2FD5048D-7D48-AC4F-90FB-EA505453EE19}" destId="{B8455316-4739-4B44-B706-A64AE36A5A21}" srcOrd="1" destOrd="0" presId="urn:microsoft.com/office/officeart/2005/8/layout/matrix1"/>
    <dgm:cxn modelId="{FD5B7FD9-092F-5141-BF5A-ABFDB075CDF2}" type="presOf" srcId="{7F0819E7-465F-6B45-835A-02091AD7DD39}" destId="{F0C5634C-B8E9-DA48-9A64-72BCCE5E6518}" srcOrd="0" destOrd="0" presId="urn:microsoft.com/office/officeart/2005/8/layout/matrix1"/>
    <dgm:cxn modelId="{CDB1FEB2-4579-F040-9601-66654E122B63}" srcId="{721D6591-1888-7B4C-A9AC-06CD7438FDA9}" destId="{7F0819E7-465F-6B45-835A-02091AD7DD39}" srcOrd="0" destOrd="0" parTransId="{86EB7803-BCEB-9649-B538-321BF76C727B}" sibTransId="{D4DCB203-09A0-204C-81DA-949D88482642}"/>
    <dgm:cxn modelId="{58D38AD6-9196-1A40-964C-EF547BDD1E3A}" type="presOf" srcId="{3DF8DB19-EEA3-CF48-9AAD-B7A7A7377F2C}" destId="{8D710989-5CB3-7040-8F9C-2385C5FD5E77}" srcOrd="0" destOrd="0" presId="urn:microsoft.com/office/officeart/2005/8/layout/matrix1"/>
    <dgm:cxn modelId="{D916C767-B1E3-A64A-8732-4794F10FC4CA}" type="presOf" srcId="{3DF8DB19-EEA3-CF48-9AAD-B7A7A7377F2C}" destId="{955E0692-07CA-9A48-8502-1DB10D6D08DB}" srcOrd="1" destOrd="0" presId="urn:microsoft.com/office/officeart/2005/8/layout/matrix1"/>
    <dgm:cxn modelId="{465B2CE9-8251-C24D-B749-D361CFA8996F}" srcId="{7F0819E7-465F-6B45-835A-02091AD7DD39}" destId="{A8C93BF3-F9C8-6745-8EAC-12B24B84E04A}" srcOrd="1" destOrd="0" parTransId="{7AFA0DB5-97B3-4548-B1FA-2E2308B22BF6}" sibTransId="{BE45F43E-826C-514B-A608-576CCDE91F28}"/>
    <dgm:cxn modelId="{438CA1A3-ADFE-AA4F-B192-2491CE511935}" type="presOf" srcId="{2FD5048D-7D48-AC4F-90FB-EA505453EE19}" destId="{C0195B70-ACC3-5B4B-88A9-5ABA07A3C86E}" srcOrd="0" destOrd="0" presId="urn:microsoft.com/office/officeart/2005/8/layout/matrix1"/>
    <dgm:cxn modelId="{96487394-7BF1-884D-BB84-4A5F85D94F56}" srcId="{7F0819E7-465F-6B45-835A-02091AD7DD39}" destId="{2FD5048D-7D48-AC4F-90FB-EA505453EE19}" srcOrd="3" destOrd="0" parTransId="{A5ABCCDF-42DB-824A-A7C4-B8FB89EE44E0}" sibTransId="{95894EE1-432B-2644-8608-C3034423C9F1}"/>
    <dgm:cxn modelId="{5F3832A0-07C2-224F-9340-C9767B984801}" type="presOf" srcId="{B3F5CF3F-E834-254E-89F1-066E1B4B33EB}" destId="{5CDE579D-D5B3-614E-8BAF-86A2F5074CC1}" srcOrd="0" destOrd="0" presId="urn:microsoft.com/office/officeart/2005/8/layout/matrix1"/>
    <dgm:cxn modelId="{D7562840-F7F1-BB4D-B8D2-00BA3083A04D}" type="presParOf" srcId="{4AB111A6-F774-A04F-BC99-3FC92FD9962F}" destId="{F576631C-DD65-4B48-BE5C-0C664728FFA0}" srcOrd="0" destOrd="0" presId="urn:microsoft.com/office/officeart/2005/8/layout/matrix1"/>
    <dgm:cxn modelId="{4336A491-7B5E-A048-9161-0CE538A7ED6D}" type="presParOf" srcId="{F576631C-DD65-4B48-BE5C-0C664728FFA0}" destId="{8D710989-5CB3-7040-8F9C-2385C5FD5E77}" srcOrd="0" destOrd="0" presId="urn:microsoft.com/office/officeart/2005/8/layout/matrix1"/>
    <dgm:cxn modelId="{B37B2C32-3635-F647-9753-437FDE9BD5E4}" type="presParOf" srcId="{F576631C-DD65-4B48-BE5C-0C664728FFA0}" destId="{955E0692-07CA-9A48-8502-1DB10D6D08DB}" srcOrd="1" destOrd="0" presId="urn:microsoft.com/office/officeart/2005/8/layout/matrix1"/>
    <dgm:cxn modelId="{5795DBD1-D4A7-C14E-A0B2-72430B73356C}" type="presParOf" srcId="{F576631C-DD65-4B48-BE5C-0C664728FFA0}" destId="{F8A88CF1-9BB1-2F4D-86AF-CD2EDF6BCAE8}" srcOrd="2" destOrd="0" presId="urn:microsoft.com/office/officeart/2005/8/layout/matrix1"/>
    <dgm:cxn modelId="{0E70B9D2-B916-7D4D-B353-3F51A5A9C327}" type="presParOf" srcId="{F576631C-DD65-4B48-BE5C-0C664728FFA0}" destId="{B012A877-F747-774B-A1AF-8AA12B19B6A8}" srcOrd="3" destOrd="0" presId="urn:microsoft.com/office/officeart/2005/8/layout/matrix1"/>
    <dgm:cxn modelId="{14681B1B-9B79-3C49-B842-9AFB5C0CBE90}" type="presParOf" srcId="{F576631C-DD65-4B48-BE5C-0C664728FFA0}" destId="{5CDE579D-D5B3-614E-8BAF-86A2F5074CC1}" srcOrd="4" destOrd="0" presId="urn:microsoft.com/office/officeart/2005/8/layout/matrix1"/>
    <dgm:cxn modelId="{F78CA2B1-CC8D-6345-918A-8616ED36326F}" type="presParOf" srcId="{F576631C-DD65-4B48-BE5C-0C664728FFA0}" destId="{FB847963-B771-724F-B88F-332AC72FF428}" srcOrd="5" destOrd="0" presId="urn:microsoft.com/office/officeart/2005/8/layout/matrix1"/>
    <dgm:cxn modelId="{AE4B9140-FCD3-DE4C-ACEF-EF2B3671A5DA}" type="presParOf" srcId="{F576631C-DD65-4B48-BE5C-0C664728FFA0}" destId="{C0195B70-ACC3-5B4B-88A9-5ABA07A3C86E}" srcOrd="6" destOrd="0" presId="urn:microsoft.com/office/officeart/2005/8/layout/matrix1"/>
    <dgm:cxn modelId="{0B5E3AD8-748A-6E49-BD39-371DFD8F96C5}" type="presParOf" srcId="{F576631C-DD65-4B48-BE5C-0C664728FFA0}" destId="{B8455316-4739-4B44-B706-A64AE36A5A21}" srcOrd="7" destOrd="0" presId="urn:microsoft.com/office/officeart/2005/8/layout/matrix1"/>
    <dgm:cxn modelId="{62870D2B-D373-454D-B6D1-4C803ABF6CD6}" type="presParOf" srcId="{4AB111A6-F774-A04F-BC99-3FC92FD9962F}" destId="{F0C5634C-B8E9-DA48-9A64-72BCCE5E651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3849DC-308D-974E-82A6-3E8357AAC3FB}" type="doc">
      <dgm:prSet loTypeId="urn:microsoft.com/office/officeart/2005/8/layout/venn2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6D126F5-B611-8444-80EB-C094EBCD9DB1}">
      <dgm:prSet phldrT="[Текст]" custT="1"/>
      <dgm:spPr/>
      <dgm:t>
        <a:bodyPr/>
        <a:lstStyle/>
        <a:p>
          <a:r>
            <a:rPr lang="ru-RU" sz="2400" dirty="0" smtClean="0"/>
            <a:t>Объективное право</a:t>
          </a:r>
          <a:endParaRPr lang="ru-RU" sz="2400" dirty="0"/>
        </a:p>
      </dgm:t>
    </dgm:pt>
    <dgm:pt modelId="{DD3A62D9-CECC-0B4B-8C8C-B8A829379F1B}" type="parTrans" cxnId="{35384365-1591-F54B-8598-685F5D1D62E7}">
      <dgm:prSet/>
      <dgm:spPr/>
      <dgm:t>
        <a:bodyPr/>
        <a:lstStyle/>
        <a:p>
          <a:endParaRPr lang="ru-RU"/>
        </a:p>
      </dgm:t>
    </dgm:pt>
    <dgm:pt modelId="{B9931468-BBDF-7143-8554-2758D0AA9D43}" type="sibTrans" cxnId="{35384365-1591-F54B-8598-685F5D1D62E7}">
      <dgm:prSet/>
      <dgm:spPr/>
      <dgm:t>
        <a:bodyPr/>
        <a:lstStyle/>
        <a:p>
          <a:endParaRPr lang="ru-RU"/>
        </a:p>
      </dgm:t>
    </dgm:pt>
    <dgm:pt modelId="{42784122-B682-EC43-9184-ED961585CD4E}">
      <dgm:prSet phldrT="[Текст]"/>
      <dgm:spPr/>
      <dgm:t>
        <a:bodyPr/>
        <a:lstStyle/>
        <a:p>
          <a:r>
            <a:rPr lang="ru-RU" dirty="0" smtClean="0"/>
            <a:t>Права личности – </a:t>
          </a:r>
        </a:p>
        <a:p>
          <a:r>
            <a:rPr lang="ru-RU" dirty="0" smtClean="0"/>
            <a:t>субъективное право</a:t>
          </a:r>
        </a:p>
      </dgm:t>
    </dgm:pt>
    <dgm:pt modelId="{87CC5D65-12F4-EE44-9EF7-1E81933D3CF3}" type="parTrans" cxnId="{C06A05B0-CCF5-504B-8BE9-8F536B29A754}">
      <dgm:prSet/>
      <dgm:spPr/>
      <dgm:t>
        <a:bodyPr/>
        <a:lstStyle/>
        <a:p>
          <a:endParaRPr lang="ru-RU"/>
        </a:p>
      </dgm:t>
    </dgm:pt>
    <dgm:pt modelId="{5EA9C3F4-5B83-9B43-9A7F-811691C3007D}" type="sibTrans" cxnId="{C06A05B0-CCF5-504B-8BE9-8F536B29A754}">
      <dgm:prSet/>
      <dgm:spPr/>
      <dgm:t>
        <a:bodyPr/>
        <a:lstStyle/>
        <a:p>
          <a:endParaRPr lang="ru-RU"/>
        </a:p>
      </dgm:t>
    </dgm:pt>
    <dgm:pt modelId="{29187BC6-4B33-F940-A981-EBB18F0661AF}" type="pres">
      <dgm:prSet presAssocID="{3F3849DC-308D-974E-82A6-3E8357AAC3F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25EA42-059A-2543-B713-C5BFFE2FE276}" type="pres">
      <dgm:prSet presAssocID="{3F3849DC-308D-974E-82A6-3E8357AAC3FB}" presName="comp1" presStyleCnt="0"/>
      <dgm:spPr/>
      <dgm:t>
        <a:bodyPr/>
        <a:lstStyle/>
        <a:p>
          <a:endParaRPr lang="ru-RU"/>
        </a:p>
      </dgm:t>
    </dgm:pt>
    <dgm:pt modelId="{BCC66D1C-6403-0D44-AB9B-0D91F02D98EC}" type="pres">
      <dgm:prSet presAssocID="{3F3849DC-308D-974E-82A6-3E8357AAC3FB}" presName="circle1" presStyleLbl="node1" presStyleIdx="0" presStyleCnt="2"/>
      <dgm:spPr/>
      <dgm:t>
        <a:bodyPr/>
        <a:lstStyle/>
        <a:p>
          <a:endParaRPr lang="ru-RU"/>
        </a:p>
      </dgm:t>
    </dgm:pt>
    <dgm:pt modelId="{3303D917-B758-3E4A-A1B9-BE14F0E5EDAC}" type="pres">
      <dgm:prSet presAssocID="{3F3849DC-308D-974E-82A6-3E8357AAC3FB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3BF6E-CA7F-DF46-93ED-F423B39BF714}" type="pres">
      <dgm:prSet presAssocID="{3F3849DC-308D-974E-82A6-3E8357AAC3FB}" presName="comp2" presStyleCnt="0"/>
      <dgm:spPr/>
      <dgm:t>
        <a:bodyPr/>
        <a:lstStyle/>
        <a:p>
          <a:endParaRPr lang="ru-RU"/>
        </a:p>
      </dgm:t>
    </dgm:pt>
    <dgm:pt modelId="{7F4BE47A-1867-184A-9ADD-4565727D7038}" type="pres">
      <dgm:prSet presAssocID="{3F3849DC-308D-974E-82A6-3E8357AAC3FB}" presName="circle2" presStyleLbl="node1" presStyleIdx="1" presStyleCnt="2"/>
      <dgm:spPr/>
      <dgm:t>
        <a:bodyPr/>
        <a:lstStyle/>
        <a:p>
          <a:endParaRPr lang="ru-RU"/>
        </a:p>
      </dgm:t>
    </dgm:pt>
    <dgm:pt modelId="{8F0F3E3A-2397-8540-8CFD-E0CCBAA3B3F3}" type="pres">
      <dgm:prSet presAssocID="{3F3849DC-308D-974E-82A6-3E8357AAC3FB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6A05B0-CCF5-504B-8BE9-8F536B29A754}" srcId="{3F3849DC-308D-974E-82A6-3E8357AAC3FB}" destId="{42784122-B682-EC43-9184-ED961585CD4E}" srcOrd="1" destOrd="0" parTransId="{87CC5D65-12F4-EE44-9EF7-1E81933D3CF3}" sibTransId="{5EA9C3F4-5B83-9B43-9A7F-811691C3007D}"/>
    <dgm:cxn modelId="{6DDD7CAB-3715-BC42-A5CF-7D95334E5F18}" type="presOf" srcId="{42784122-B682-EC43-9184-ED961585CD4E}" destId="{7F4BE47A-1867-184A-9ADD-4565727D7038}" srcOrd="0" destOrd="0" presId="urn:microsoft.com/office/officeart/2005/8/layout/venn2"/>
    <dgm:cxn modelId="{7E9A23DD-643C-F546-8C85-B419E3A370C3}" type="presOf" srcId="{42784122-B682-EC43-9184-ED961585CD4E}" destId="{8F0F3E3A-2397-8540-8CFD-E0CCBAA3B3F3}" srcOrd="1" destOrd="0" presId="urn:microsoft.com/office/officeart/2005/8/layout/venn2"/>
    <dgm:cxn modelId="{FBB0D183-7721-764C-A401-4B1DE496BE5F}" type="presOf" srcId="{06D126F5-B611-8444-80EB-C094EBCD9DB1}" destId="{BCC66D1C-6403-0D44-AB9B-0D91F02D98EC}" srcOrd="0" destOrd="0" presId="urn:microsoft.com/office/officeart/2005/8/layout/venn2"/>
    <dgm:cxn modelId="{03037708-FD1E-8E40-BC1D-75D589877621}" type="presOf" srcId="{3F3849DC-308D-974E-82A6-3E8357AAC3FB}" destId="{29187BC6-4B33-F940-A981-EBB18F0661AF}" srcOrd="0" destOrd="0" presId="urn:microsoft.com/office/officeart/2005/8/layout/venn2"/>
    <dgm:cxn modelId="{35384365-1591-F54B-8598-685F5D1D62E7}" srcId="{3F3849DC-308D-974E-82A6-3E8357AAC3FB}" destId="{06D126F5-B611-8444-80EB-C094EBCD9DB1}" srcOrd="0" destOrd="0" parTransId="{DD3A62D9-CECC-0B4B-8C8C-B8A829379F1B}" sibTransId="{B9931468-BBDF-7143-8554-2758D0AA9D43}"/>
    <dgm:cxn modelId="{6689EB52-6789-164F-98EC-BF1D2E18BE8F}" type="presOf" srcId="{06D126F5-B611-8444-80EB-C094EBCD9DB1}" destId="{3303D917-B758-3E4A-A1B9-BE14F0E5EDAC}" srcOrd="1" destOrd="0" presId="urn:microsoft.com/office/officeart/2005/8/layout/venn2"/>
    <dgm:cxn modelId="{AC70D433-BB66-2D49-B979-3E5996790017}" type="presParOf" srcId="{29187BC6-4B33-F940-A981-EBB18F0661AF}" destId="{CB25EA42-059A-2543-B713-C5BFFE2FE276}" srcOrd="0" destOrd="0" presId="urn:microsoft.com/office/officeart/2005/8/layout/venn2"/>
    <dgm:cxn modelId="{FC4F1448-6201-314B-91D7-ABB87E0B8924}" type="presParOf" srcId="{CB25EA42-059A-2543-B713-C5BFFE2FE276}" destId="{BCC66D1C-6403-0D44-AB9B-0D91F02D98EC}" srcOrd="0" destOrd="0" presId="urn:microsoft.com/office/officeart/2005/8/layout/venn2"/>
    <dgm:cxn modelId="{71DB95D8-8ED7-4F42-B063-125AB67A2865}" type="presParOf" srcId="{CB25EA42-059A-2543-B713-C5BFFE2FE276}" destId="{3303D917-B758-3E4A-A1B9-BE14F0E5EDAC}" srcOrd="1" destOrd="0" presId="urn:microsoft.com/office/officeart/2005/8/layout/venn2"/>
    <dgm:cxn modelId="{049A4AC5-AD35-E848-A7EE-F4C51CFD870E}" type="presParOf" srcId="{29187BC6-4B33-F940-A981-EBB18F0661AF}" destId="{FF03BF6E-CA7F-DF46-93ED-F423B39BF714}" srcOrd="1" destOrd="0" presId="urn:microsoft.com/office/officeart/2005/8/layout/venn2"/>
    <dgm:cxn modelId="{14C0D7C7-9E37-414F-9ACB-ACD5002A55BB}" type="presParOf" srcId="{FF03BF6E-CA7F-DF46-93ED-F423B39BF714}" destId="{7F4BE47A-1867-184A-9ADD-4565727D7038}" srcOrd="0" destOrd="0" presId="urn:microsoft.com/office/officeart/2005/8/layout/venn2"/>
    <dgm:cxn modelId="{8ED5B880-DC37-EA42-B2F1-18C902E1F24C}" type="presParOf" srcId="{FF03BF6E-CA7F-DF46-93ED-F423B39BF714}" destId="{8F0F3E3A-2397-8540-8CFD-E0CCBAA3B3F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23ABAA-4C63-F047-8BAB-6F7EC0815E47}" type="doc">
      <dgm:prSet loTypeId="urn:microsoft.com/office/officeart/2005/8/layout/pyramid2" loCatId="" qsTypeId="urn:microsoft.com/office/officeart/2005/8/quickstyle/3D3" qsCatId="3D" csTypeId="urn:microsoft.com/office/officeart/2005/8/colors/colorful5" csCatId="colorful" phldr="1"/>
      <dgm:spPr/>
    </dgm:pt>
    <dgm:pt modelId="{CD622189-61D9-C94C-8EB7-7B9FF3ADA9E9}">
      <dgm:prSet phldrT="[Текст]" custT="1"/>
      <dgm:spPr/>
      <dgm:t>
        <a:bodyPr/>
        <a:lstStyle/>
        <a:p>
          <a:r>
            <a:rPr lang="ru-RU" sz="2000" dirty="0" smtClean="0"/>
            <a:t>является актом высшей юридической силы и основой для текущего законодательства</a:t>
          </a:r>
          <a:endParaRPr lang="ru-RU" sz="2000" dirty="0"/>
        </a:p>
      </dgm:t>
    </dgm:pt>
    <dgm:pt modelId="{15AD48F0-AA9D-8E49-B787-E265619D2A83}" type="parTrans" cxnId="{5B22BA60-A3F1-2244-A6E4-152846DE0410}">
      <dgm:prSet/>
      <dgm:spPr/>
      <dgm:t>
        <a:bodyPr/>
        <a:lstStyle/>
        <a:p>
          <a:endParaRPr lang="ru-RU"/>
        </a:p>
      </dgm:t>
    </dgm:pt>
    <dgm:pt modelId="{44333CAB-4282-8049-9D3F-67FF9E4EB286}" type="sibTrans" cxnId="{5B22BA60-A3F1-2244-A6E4-152846DE0410}">
      <dgm:prSet/>
      <dgm:spPr/>
      <dgm:t>
        <a:bodyPr/>
        <a:lstStyle/>
        <a:p>
          <a:endParaRPr lang="ru-RU"/>
        </a:p>
      </dgm:t>
    </dgm:pt>
    <dgm:pt modelId="{54B862D1-E512-954A-9F0E-DBB8C5DED5CC}">
      <dgm:prSet phldrT="[Текст]" custT="1"/>
      <dgm:spPr/>
      <dgm:t>
        <a:bodyPr/>
        <a:lstStyle/>
        <a:p>
          <a:r>
            <a:rPr lang="ru-RU" sz="2400" dirty="0" smtClean="0"/>
            <a:t>человек, его права и свободы -  высшая ценность</a:t>
          </a:r>
          <a:endParaRPr lang="ru-RU" sz="2400" dirty="0"/>
        </a:p>
      </dgm:t>
    </dgm:pt>
    <dgm:pt modelId="{250DC008-C60D-C74C-93DE-4C4393B76F9E}" type="parTrans" cxnId="{890D9825-0DC9-3942-9140-0776115A47D2}">
      <dgm:prSet/>
      <dgm:spPr/>
      <dgm:t>
        <a:bodyPr/>
        <a:lstStyle/>
        <a:p>
          <a:endParaRPr lang="ru-RU"/>
        </a:p>
      </dgm:t>
    </dgm:pt>
    <dgm:pt modelId="{76D48194-34EC-F241-A016-5D089A490331}" type="sibTrans" cxnId="{890D9825-0DC9-3942-9140-0776115A47D2}">
      <dgm:prSet/>
      <dgm:spPr/>
      <dgm:t>
        <a:bodyPr/>
        <a:lstStyle/>
        <a:p>
          <a:endParaRPr lang="ru-RU"/>
        </a:p>
      </dgm:t>
    </dgm:pt>
    <dgm:pt modelId="{AC7FB93A-4557-4044-8533-6FFDDED2B3E5}">
      <dgm:prSet phldrT="[Текст]" custT="1"/>
      <dgm:spPr/>
      <dgm:t>
        <a:bodyPr/>
        <a:lstStyle/>
        <a:p>
          <a:r>
            <a:rPr lang="ru-RU" sz="2400" dirty="0" smtClean="0"/>
            <a:t>гарантирует защиту прав и свобод человека</a:t>
          </a:r>
          <a:endParaRPr lang="ru-RU" sz="2400" dirty="0"/>
        </a:p>
      </dgm:t>
    </dgm:pt>
    <dgm:pt modelId="{720672D5-423C-C94B-8F57-7FE742E1CB2A}" type="parTrans" cxnId="{B5D8EEB8-FA55-6545-9F77-4231C0D3BAD6}">
      <dgm:prSet/>
      <dgm:spPr/>
      <dgm:t>
        <a:bodyPr/>
        <a:lstStyle/>
        <a:p>
          <a:endParaRPr lang="ru-RU"/>
        </a:p>
      </dgm:t>
    </dgm:pt>
    <dgm:pt modelId="{00D2BE6A-794E-1745-BFE0-A3C02F1656C3}" type="sibTrans" cxnId="{B5D8EEB8-FA55-6545-9F77-4231C0D3BAD6}">
      <dgm:prSet/>
      <dgm:spPr/>
      <dgm:t>
        <a:bodyPr/>
        <a:lstStyle/>
        <a:p>
          <a:endParaRPr lang="ru-RU"/>
        </a:p>
      </dgm:t>
    </dgm:pt>
    <dgm:pt modelId="{85395BFD-9CDD-2D45-9F68-A762999B18AA}">
      <dgm:prSet custT="1"/>
      <dgm:spPr/>
      <dgm:t>
        <a:bodyPr/>
        <a:lstStyle/>
        <a:p>
          <a:r>
            <a:rPr lang="ru-RU" sz="2000" dirty="0" smtClean="0"/>
            <a:t>защита прав и законных интересов всеми способами, не противоречащими закону</a:t>
          </a:r>
          <a:endParaRPr lang="ru-RU" sz="2000" dirty="0"/>
        </a:p>
      </dgm:t>
    </dgm:pt>
    <dgm:pt modelId="{4F7A7A2B-9D0C-3A47-911B-9F28D09C5BD1}" type="parTrans" cxnId="{022A9E64-3DFB-1844-B41D-584D7A18F1F5}">
      <dgm:prSet/>
      <dgm:spPr/>
      <dgm:t>
        <a:bodyPr/>
        <a:lstStyle/>
        <a:p>
          <a:endParaRPr lang="ru-RU"/>
        </a:p>
      </dgm:t>
    </dgm:pt>
    <dgm:pt modelId="{98ABA8AA-E12E-7543-904C-EAB3C0B71E19}" type="sibTrans" cxnId="{022A9E64-3DFB-1844-B41D-584D7A18F1F5}">
      <dgm:prSet/>
      <dgm:spPr/>
      <dgm:t>
        <a:bodyPr/>
        <a:lstStyle/>
        <a:p>
          <a:endParaRPr lang="ru-RU"/>
        </a:p>
      </dgm:t>
    </dgm:pt>
    <dgm:pt modelId="{50325482-A086-1741-ABC5-B4589841BFE0}">
      <dgm:prSet custT="1"/>
      <dgm:spPr/>
      <dgm:t>
        <a:bodyPr/>
        <a:lstStyle/>
        <a:p>
          <a:r>
            <a:rPr lang="ru-RU" sz="2000" dirty="0" smtClean="0"/>
            <a:t>каждому гарантируется право на получение квалифицированной юридической помощи</a:t>
          </a:r>
          <a:endParaRPr lang="ru-RU" sz="2000" dirty="0"/>
        </a:p>
      </dgm:t>
    </dgm:pt>
    <dgm:pt modelId="{04DE8859-B19A-1B45-ADB9-0C897036FC5F}" type="parTrans" cxnId="{A04C691F-89DD-0E4A-8F45-03D0C737C4F8}">
      <dgm:prSet/>
      <dgm:spPr/>
      <dgm:t>
        <a:bodyPr/>
        <a:lstStyle/>
        <a:p>
          <a:endParaRPr lang="ru-RU"/>
        </a:p>
      </dgm:t>
    </dgm:pt>
    <dgm:pt modelId="{4407B1A3-54F6-3C42-8A7D-2161442BF60A}" type="sibTrans" cxnId="{A04C691F-89DD-0E4A-8F45-03D0C737C4F8}">
      <dgm:prSet/>
      <dgm:spPr/>
      <dgm:t>
        <a:bodyPr/>
        <a:lstStyle/>
        <a:p>
          <a:endParaRPr lang="ru-RU"/>
        </a:p>
      </dgm:t>
    </dgm:pt>
    <dgm:pt modelId="{98B35BBD-8E89-C14D-837C-1C31CD3B6703}" type="pres">
      <dgm:prSet presAssocID="{9723ABAA-4C63-F047-8BAB-6F7EC0815E47}" presName="compositeShape" presStyleCnt="0">
        <dgm:presLayoutVars>
          <dgm:dir/>
          <dgm:resizeHandles/>
        </dgm:presLayoutVars>
      </dgm:prSet>
      <dgm:spPr/>
    </dgm:pt>
    <dgm:pt modelId="{5263C114-7B21-AC46-9F05-0CDF17B789A8}" type="pres">
      <dgm:prSet presAssocID="{9723ABAA-4C63-F047-8BAB-6F7EC0815E47}" presName="pyramid" presStyleLbl="node1" presStyleIdx="0" presStyleCnt="1" custAng="0" custScaleX="101407" custLinFactNeighborX="1036" custLinFactNeighborY="-2850"/>
      <dgm:spPr/>
    </dgm:pt>
    <dgm:pt modelId="{E552A34D-004C-1142-AD91-56FE2AA0C18D}" type="pres">
      <dgm:prSet presAssocID="{9723ABAA-4C63-F047-8BAB-6F7EC0815E47}" presName="theList" presStyleCnt="0"/>
      <dgm:spPr/>
    </dgm:pt>
    <dgm:pt modelId="{AD604361-3FCD-F843-9240-BB0D5A6FBBDE}" type="pres">
      <dgm:prSet presAssocID="{CD622189-61D9-C94C-8EB7-7B9FF3ADA9E9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DCF48-A15E-D14C-83A6-EE8AA49AE26C}" type="pres">
      <dgm:prSet presAssocID="{CD622189-61D9-C94C-8EB7-7B9FF3ADA9E9}" presName="aSpace" presStyleCnt="0"/>
      <dgm:spPr/>
    </dgm:pt>
    <dgm:pt modelId="{FC0E1507-B78A-7F4E-916C-CE35762ABD49}" type="pres">
      <dgm:prSet presAssocID="{54B862D1-E512-954A-9F0E-DBB8C5DED5CC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33214-DCA2-6B42-B90B-3E9158F1CE5C}" type="pres">
      <dgm:prSet presAssocID="{54B862D1-E512-954A-9F0E-DBB8C5DED5CC}" presName="aSpace" presStyleCnt="0"/>
      <dgm:spPr/>
    </dgm:pt>
    <dgm:pt modelId="{CFBFA8E8-569F-9541-89AC-DABECFB5A6FE}" type="pres">
      <dgm:prSet presAssocID="{AC7FB93A-4557-4044-8533-6FFDDED2B3E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342AC-0C5B-9344-B055-6B5A9C10816F}" type="pres">
      <dgm:prSet presAssocID="{AC7FB93A-4557-4044-8533-6FFDDED2B3E5}" presName="aSpace" presStyleCnt="0"/>
      <dgm:spPr/>
    </dgm:pt>
    <dgm:pt modelId="{A7E2D044-476B-0F46-B812-989B86B65D34}" type="pres">
      <dgm:prSet presAssocID="{85395BFD-9CDD-2D45-9F68-A762999B18A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374B7-96BE-CD48-827D-E2A840D6B0FC}" type="pres">
      <dgm:prSet presAssocID="{85395BFD-9CDD-2D45-9F68-A762999B18AA}" presName="aSpace" presStyleCnt="0"/>
      <dgm:spPr/>
    </dgm:pt>
    <dgm:pt modelId="{19146D31-C192-F742-BCD4-27FEBC917BD7}" type="pres">
      <dgm:prSet presAssocID="{50325482-A086-1741-ABC5-B4589841BFE0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6BFC8-D20C-F94D-887D-A6041A57F63E}" type="pres">
      <dgm:prSet presAssocID="{50325482-A086-1741-ABC5-B4589841BFE0}" presName="aSpace" presStyleCnt="0"/>
      <dgm:spPr/>
    </dgm:pt>
  </dgm:ptLst>
  <dgm:cxnLst>
    <dgm:cxn modelId="{A04C691F-89DD-0E4A-8F45-03D0C737C4F8}" srcId="{9723ABAA-4C63-F047-8BAB-6F7EC0815E47}" destId="{50325482-A086-1741-ABC5-B4589841BFE0}" srcOrd="4" destOrd="0" parTransId="{04DE8859-B19A-1B45-ADB9-0C897036FC5F}" sibTransId="{4407B1A3-54F6-3C42-8A7D-2161442BF60A}"/>
    <dgm:cxn modelId="{7C3B1F8E-82E2-614D-8487-641AE93BB77B}" type="presOf" srcId="{85395BFD-9CDD-2D45-9F68-A762999B18AA}" destId="{A7E2D044-476B-0F46-B812-989B86B65D34}" srcOrd="0" destOrd="0" presId="urn:microsoft.com/office/officeart/2005/8/layout/pyramid2"/>
    <dgm:cxn modelId="{789A7DB5-27E9-904C-AFCF-F5CB977DAE72}" type="presOf" srcId="{CD622189-61D9-C94C-8EB7-7B9FF3ADA9E9}" destId="{AD604361-3FCD-F843-9240-BB0D5A6FBBDE}" srcOrd="0" destOrd="0" presId="urn:microsoft.com/office/officeart/2005/8/layout/pyramid2"/>
    <dgm:cxn modelId="{153FB34C-8192-0245-84C4-2704E575C96A}" type="presOf" srcId="{AC7FB93A-4557-4044-8533-6FFDDED2B3E5}" destId="{CFBFA8E8-569F-9541-89AC-DABECFB5A6FE}" srcOrd="0" destOrd="0" presId="urn:microsoft.com/office/officeart/2005/8/layout/pyramid2"/>
    <dgm:cxn modelId="{3D9F49BD-DE6F-E448-9645-54812F0BC50F}" type="presOf" srcId="{9723ABAA-4C63-F047-8BAB-6F7EC0815E47}" destId="{98B35BBD-8E89-C14D-837C-1C31CD3B6703}" srcOrd="0" destOrd="0" presId="urn:microsoft.com/office/officeart/2005/8/layout/pyramid2"/>
    <dgm:cxn modelId="{5F969C69-6953-B042-AB91-9865288F4296}" type="presOf" srcId="{50325482-A086-1741-ABC5-B4589841BFE0}" destId="{19146D31-C192-F742-BCD4-27FEBC917BD7}" srcOrd="0" destOrd="0" presId="urn:microsoft.com/office/officeart/2005/8/layout/pyramid2"/>
    <dgm:cxn modelId="{890D9825-0DC9-3942-9140-0776115A47D2}" srcId="{9723ABAA-4C63-F047-8BAB-6F7EC0815E47}" destId="{54B862D1-E512-954A-9F0E-DBB8C5DED5CC}" srcOrd="1" destOrd="0" parTransId="{250DC008-C60D-C74C-93DE-4C4393B76F9E}" sibTransId="{76D48194-34EC-F241-A016-5D089A490331}"/>
    <dgm:cxn modelId="{022A9E64-3DFB-1844-B41D-584D7A18F1F5}" srcId="{9723ABAA-4C63-F047-8BAB-6F7EC0815E47}" destId="{85395BFD-9CDD-2D45-9F68-A762999B18AA}" srcOrd="3" destOrd="0" parTransId="{4F7A7A2B-9D0C-3A47-911B-9F28D09C5BD1}" sibTransId="{98ABA8AA-E12E-7543-904C-EAB3C0B71E19}"/>
    <dgm:cxn modelId="{B5D8EEB8-FA55-6545-9F77-4231C0D3BAD6}" srcId="{9723ABAA-4C63-F047-8BAB-6F7EC0815E47}" destId="{AC7FB93A-4557-4044-8533-6FFDDED2B3E5}" srcOrd="2" destOrd="0" parTransId="{720672D5-423C-C94B-8F57-7FE742E1CB2A}" sibTransId="{00D2BE6A-794E-1745-BFE0-A3C02F1656C3}"/>
    <dgm:cxn modelId="{5B22BA60-A3F1-2244-A6E4-152846DE0410}" srcId="{9723ABAA-4C63-F047-8BAB-6F7EC0815E47}" destId="{CD622189-61D9-C94C-8EB7-7B9FF3ADA9E9}" srcOrd="0" destOrd="0" parTransId="{15AD48F0-AA9D-8E49-B787-E265619D2A83}" sibTransId="{44333CAB-4282-8049-9D3F-67FF9E4EB286}"/>
    <dgm:cxn modelId="{6B1AD661-6326-BC49-945C-60707C151418}" type="presOf" srcId="{54B862D1-E512-954A-9F0E-DBB8C5DED5CC}" destId="{FC0E1507-B78A-7F4E-916C-CE35762ABD49}" srcOrd="0" destOrd="0" presId="urn:microsoft.com/office/officeart/2005/8/layout/pyramid2"/>
    <dgm:cxn modelId="{C74F0140-8C40-914E-A5C3-ECACA2BF16B5}" type="presParOf" srcId="{98B35BBD-8E89-C14D-837C-1C31CD3B6703}" destId="{5263C114-7B21-AC46-9F05-0CDF17B789A8}" srcOrd="0" destOrd="0" presId="urn:microsoft.com/office/officeart/2005/8/layout/pyramid2"/>
    <dgm:cxn modelId="{8D777376-A0A5-B14A-8CB3-02A900474B82}" type="presParOf" srcId="{98B35BBD-8E89-C14D-837C-1C31CD3B6703}" destId="{E552A34D-004C-1142-AD91-56FE2AA0C18D}" srcOrd="1" destOrd="0" presId="urn:microsoft.com/office/officeart/2005/8/layout/pyramid2"/>
    <dgm:cxn modelId="{DE9A67B1-0B22-7C40-8EF8-5B7407E05CD2}" type="presParOf" srcId="{E552A34D-004C-1142-AD91-56FE2AA0C18D}" destId="{AD604361-3FCD-F843-9240-BB0D5A6FBBDE}" srcOrd="0" destOrd="0" presId="urn:microsoft.com/office/officeart/2005/8/layout/pyramid2"/>
    <dgm:cxn modelId="{2E5373D8-0A58-4B4F-8121-FAE7FF3E8F4F}" type="presParOf" srcId="{E552A34D-004C-1142-AD91-56FE2AA0C18D}" destId="{A51DCF48-A15E-D14C-83A6-EE8AA49AE26C}" srcOrd="1" destOrd="0" presId="urn:microsoft.com/office/officeart/2005/8/layout/pyramid2"/>
    <dgm:cxn modelId="{55AD36B3-0D84-0A4A-AA06-1CA82086D813}" type="presParOf" srcId="{E552A34D-004C-1142-AD91-56FE2AA0C18D}" destId="{FC0E1507-B78A-7F4E-916C-CE35762ABD49}" srcOrd="2" destOrd="0" presId="urn:microsoft.com/office/officeart/2005/8/layout/pyramid2"/>
    <dgm:cxn modelId="{0DFAF9D3-E554-5D4C-BACF-758745ADA127}" type="presParOf" srcId="{E552A34D-004C-1142-AD91-56FE2AA0C18D}" destId="{66333214-DCA2-6B42-B90B-3E9158F1CE5C}" srcOrd="3" destOrd="0" presId="urn:microsoft.com/office/officeart/2005/8/layout/pyramid2"/>
    <dgm:cxn modelId="{94C23C89-C0BB-D14B-AFAA-24D9BE52E758}" type="presParOf" srcId="{E552A34D-004C-1142-AD91-56FE2AA0C18D}" destId="{CFBFA8E8-569F-9541-89AC-DABECFB5A6FE}" srcOrd="4" destOrd="0" presId="urn:microsoft.com/office/officeart/2005/8/layout/pyramid2"/>
    <dgm:cxn modelId="{3BA878CE-60AB-6B4D-B4F9-7F4C8073F7E6}" type="presParOf" srcId="{E552A34D-004C-1142-AD91-56FE2AA0C18D}" destId="{734342AC-0C5B-9344-B055-6B5A9C10816F}" srcOrd="5" destOrd="0" presId="urn:microsoft.com/office/officeart/2005/8/layout/pyramid2"/>
    <dgm:cxn modelId="{79E0977F-B599-DC46-87DD-91907DD9760B}" type="presParOf" srcId="{E552A34D-004C-1142-AD91-56FE2AA0C18D}" destId="{A7E2D044-476B-0F46-B812-989B86B65D34}" srcOrd="6" destOrd="0" presId="urn:microsoft.com/office/officeart/2005/8/layout/pyramid2"/>
    <dgm:cxn modelId="{C20F1E0E-8D0E-2D4C-A242-CDC6FB75BFB9}" type="presParOf" srcId="{E552A34D-004C-1142-AD91-56FE2AA0C18D}" destId="{A8B374B7-96BE-CD48-827D-E2A840D6B0FC}" srcOrd="7" destOrd="0" presId="urn:microsoft.com/office/officeart/2005/8/layout/pyramid2"/>
    <dgm:cxn modelId="{3143C029-22DB-0847-BDB9-C2AE4D162170}" type="presParOf" srcId="{E552A34D-004C-1142-AD91-56FE2AA0C18D}" destId="{19146D31-C192-F742-BCD4-27FEBC917BD7}" srcOrd="8" destOrd="0" presId="urn:microsoft.com/office/officeart/2005/8/layout/pyramid2"/>
    <dgm:cxn modelId="{C0D7BECF-EC7E-2747-9B95-8FD22AC69085}" type="presParOf" srcId="{E552A34D-004C-1142-AD91-56FE2AA0C18D}" destId="{7A86BFC8-D20C-F94D-887D-A6041A57F63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163A39-A2F1-A643-AB33-E0A5F73C1C11}" type="doc">
      <dgm:prSet loTypeId="urn:microsoft.com/office/officeart/2009/3/layout/RandomtoResultProcess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FEE177A-9B33-E441-883C-8B0CB2E729BB}">
      <dgm:prSet phldrT="[Текст]" custT="1"/>
      <dgm:spPr/>
      <dgm:t>
        <a:bodyPr/>
        <a:lstStyle/>
        <a:p>
          <a:r>
            <a:rPr lang="ru-RU" sz="2400" dirty="0" smtClean="0"/>
            <a:t>Государство: защита прав, свобод и законных интересов граждан</a:t>
          </a:r>
          <a:endParaRPr lang="ru-RU" sz="2400" dirty="0"/>
        </a:p>
      </dgm:t>
    </dgm:pt>
    <dgm:pt modelId="{8F62A6A9-690D-BA47-AF38-4E161F3E05A8}" type="parTrans" cxnId="{F57F1614-F14A-9842-84AA-F5E84C339D64}">
      <dgm:prSet/>
      <dgm:spPr/>
      <dgm:t>
        <a:bodyPr/>
        <a:lstStyle/>
        <a:p>
          <a:endParaRPr lang="ru-RU"/>
        </a:p>
      </dgm:t>
    </dgm:pt>
    <dgm:pt modelId="{DFB9DEC4-8B53-D04A-9322-A2A00750224E}" type="sibTrans" cxnId="{F57F1614-F14A-9842-84AA-F5E84C339D64}">
      <dgm:prSet/>
      <dgm:spPr/>
      <dgm:t>
        <a:bodyPr/>
        <a:lstStyle/>
        <a:p>
          <a:endParaRPr lang="ru-RU"/>
        </a:p>
      </dgm:t>
    </dgm:pt>
    <dgm:pt modelId="{380EF557-9B70-7C4F-9179-5276283B8D11}">
      <dgm:prSet/>
      <dgm:spPr/>
      <dgm:t>
        <a:bodyPr/>
        <a:lstStyle/>
        <a:p>
          <a:r>
            <a:rPr lang="ru-RU" dirty="0" smtClean="0"/>
            <a:t>нотариат </a:t>
          </a:r>
          <a:endParaRPr lang="ru-RU" dirty="0"/>
        </a:p>
      </dgm:t>
    </dgm:pt>
    <dgm:pt modelId="{FAF5D6E5-E42B-A341-9871-A31F784054B8}" type="sibTrans" cxnId="{1779F60D-4A2E-7E44-B931-ACDEFEA3C66B}">
      <dgm:prSet/>
      <dgm:spPr/>
      <dgm:t>
        <a:bodyPr/>
        <a:lstStyle/>
        <a:p>
          <a:endParaRPr lang="ru-RU"/>
        </a:p>
      </dgm:t>
    </dgm:pt>
    <dgm:pt modelId="{CECB90EB-233F-514C-8591-471288A3F319}" type="parTrans" cxnId="{1779F60D-4A2E-7E44-B931-ACDEFEA3C66B}">
      <dgm:prSet/>
      <dgm:spPr/>
      <dgm:t>
        <a:bodyPr/>
        <a:lstStyle/>
        <a:p>
          <a:endParaRPr lang="ru-RU"/>
        </a:p>
      </dgm:t>
    </dgm:pt>
    <dgm:pt modelId="{7AD8EEF8-175B-5443-AE75-DF1978E5EC44}" type="pres">
      <dgm:prSet presAssocID="{3C163A39-A2F1-A643-AB33-E0A5F73C1C1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CE3DA5-5D97-D741-BBAE-1933686824F3}" type="pres">
      <dgm:prSet presAssocID="{CFEE177A-9B33-E441-883C-8B0CB2E729BB}" presName="chaos" presStyleCnt="0"/>
      <dgm:spPr/>
    </dgm:pt>
    <dgm:pt modelId="{26459495-3027-E94B-B77D-36FFE7DFA891}" type="pres">
      <dgm:prSet presAssocID="{CFEE177A-9B33-E441-883C-8B0CB2E729BB}" presName="parTx1" presStyleLbl="revTx" presStyleIdx="0" presStyleCnt="1" custScaleX="113831" custLinFactNeighborX="-10018" custLinFactNeighborY="-3965"/>
      <dgm:spPr/>
      <dgm:t>
        <a:bodyPr/>
        <a:lstStyle/>
        <a:p>
          <a:endParaRPr lang="ru-RU"/>
        </a:p>
      </dgm:t>
    </dgm:pt>
    <dgm:pt modelId="{71FF6117-45A8-934B-A81A-A43F4765F8D9}" type="pres">
      <dgm:prSet presAssocID="{CFEE177A-9B33-E441-883C-8B0CB2E729BB}" presName="c1" presStyleLbl="node1" presStyleIdx="0" presStyleCnt="19"/>
      <dgm:spPr/>
    </dgm:pt>
    <dgm:pt modelId="{80EB1A86-0D5E-D041-AED7-606E4C419029}" type="pres">
      <dgm:prSet presAssocID="{CFEE177A-9B33-E441-883C-8B0CB2E729BB}" presName="c2" presStyleLbl="node1" presStyleIdx="1" presStyleCnt="19"/>
      <dgm:spPr/>
    </dgm:pt>
    <dgm:pt modelId="{51EA38B9-883B-FD47-BA6B-F2E978C93ECE}" type="pres">
      <dgm:prSet presAssocID="{CFEE177A-9B33-E441-883C-8B0CB2E729BB}" presName="c3" presStyleLbl="node1" presStyleIdx="2" presStyleCnt="19"/>
      <dgm:spPr/>
    </dgm:pt>
    <dgm:pt modelId="{A6953F0A-224A-8E4C-B454-1B404F5F2D28}" type="pres">
      <dgm:prSet presAssocID="{CFEE177A-9B33-E441-883C-8B0CB2E729BB}" presName="c4" presStyleLbl="node1" presStyleIdx="3" presStyleCnt="19"/>
      <dgm:spPr/>
    </dgm:pt>
    <dgm:pt modelId="{5F49F662-501F-6B40-96ED-661830FEAA34}" type="pres">
      <dgm:prSet presAssocID="{CFEE177A-9B33-E441-883C-8B0CB2E729BB}" presName="c5" presStyleLbl="node1" presStyleIdx="4" presStyleCnt="19"/>
      <dgm:spPr/>
    </dgm:pt>
    <dgm:pt modelId="{AA77F9FF-7767-D241-A1C1-6F7A08EAC766}" type="pres">
      <dgm:prSet presAssocID="{CFEE177A-9B33-E441-883C-8B0CB2E729BB}" presName="c6" presStyleLbl="node1" presStyleIdx="5" presStyleCnt="19"/>
      <dgm:spPr/>
    </dgm:pt>
    <dgm:pt modelId="{EC607A2A-AC91-314C-8A1D-7582C9BF2B57}" type="pres">
      <dgm:prSet presAssocID="{CFEE177A-9B33-E441-883C-8B0CB2E729BB}" presName="c7" presStyleLbl="node1" presStyleIdx="6" presStyleCnt="19"/>
      <dgm:spPr/>
    </dgm:pt>
    <dgm:pt modelId="{B8359B77-A406-8742-AD56-BE533EF01842}" type="pres">
      <dgm:prSet presAssocID="{CFEE177A-9B33-E441-883C-8B0CB2E729BB}" presName="c8" presStyleLbl="node1" presStyleIdx="7" presStyleCnt="19"/>
      <dgm:spPr/>
    </dgm:pt>
    <dgm:pt modelId="{C1E9DA36-F795-FF4E-B263-2BA71D42E650}" type="pres">
      <dgm:prSet presAssocID="{CFEE177A-9B33-E441-883C-8B0CB2E729BB}" presName="c9" presStyleLbl="node1" presStyleIdx="8" presStyleCnt="19"/>
      <dgm:spPr/>
    </dgm:pt>
    <dgm:pt modelId="{6B62B06E-AEEF-424A-8ABA-56FE29ADB457}" type="pres">
      <dgm:prSet presAssocID="{CFEE177A-9B33-E441-883C-8B0CB2E729BB}" presName="c10" presStyleLbl="node1" presStyleIdx="9" presStyleCnt="19"/>
      <dgm:spPr/>
    </dgm:pt>
    <dgm:pt modelId="{41992CD4-801B-AC45-B9DA-44A6CCCC5404}" type="pres">
      <dgm:prSet presAssocID="{CFEE177A-9B33-E441-883C-8B0CB2E729BB}" presName="c11" presStyleLbl="node1" presStyleIdx="10" presStyleCnt="19"/>
      <dgm:spPr/>
    </dgm:pt>
    <dgm:pt modelId="{087427B1-61F5-FC4B-BE11-B7956D1F57E9}" type="pres">
      <dgm:prSet presAssocID="{CFEE177A-9B33-E441-883C-8B0CB2E729BB}" presName="c12" presStyleLbl="node1" presStyleIdx="11" presStyleCnt="19"/>
      <dgm:spPr/>
    </dgm:pt>
    <dgm:pt modelId="{FC88740F-30C6-4444-B31F-69BDFD5F9307}" type="pres">
      <dgm:prSet presAssocID="{CFEE177A-9B33-E441-883C-8B0CB2E729BB}" presName="c13" presStyleLbl="node1" presStyleIdx="12" presStyleCnt="19"/>
      <dgm:spPr/>
    </dgm:pt>
    <dgm:pt modelId="{B0409CBE-DC8C-4F41-BCFD-10197D2B0C70}" type="pres">
      <dgm:prSet presAssocID="{CFEE177A-9B33-E441-883C-8B0CB2E729BB}" presName="c14" presStyleLbl="node1" presStyleIdx="13" presStyleCnt="19"/>
      <dgm:spPr/>
    </dgm:pt>
    <dgm:pt modelId="{2D52B0DE-4455-8F42-9740-982CBBF74E45}" type="pres">
      <dgm:prSet presAssocID="{CFEE177A-9B33-E441-883C-8B0CB2E729BB}" presName="c15" presStyleLbl="node1" presStyleIdx="14" presStyleCnt="19"/>
      <dgm:spPr/>
    </dgm:pt>
    <dgm:pt modelId="{4D3FAF14-ED80-DC46-B2B3-6D35C89DF67F}" type="pres">
      <dgm:prSet presAssocID="{CFEE177A-9B33-E441-883C-8B0CB2E729BB}" presName="c16" presStyleLbl="node1" presStyleIdx="15" presStyleCnt="19"/>
      <dgm:spPr/>
    </dgm:pt>
    <dgm:pt modelId="{2BBCD99B-CD71-614B-9763-19FB323C96AA}" type="pres">
      <dgm:prSet presAssocID="{CFEE177A-9B33-E441-883C-8B0CB2E729BB}" presName="c17" presStyleLbl="node1" presStyleIdx="16" presStyleCnt="19"/>
      <dgm:spPr/>
    </dgm:pt>
    <dgm:pt modelId="{73682EF2-BF33-ED4D-84A9-250501D1A612}" type="pres">
      <dgm:prSet presAssocID="{CFEE177A-9B33-E441-883C-8B0CB2E729BB}" presName="c18" presStyleLbl="node1" presStyleIdx="17" presStyleCnt="19"/>
      <dgm:spPr/>
    </dgm:pt>
    <dgm:pt modelId="{643C489D-67AB-2542-9923-A4B860A9B5D0}" type="pres">
      <dgm:prSet presAssocID="{DFB9DEC4-8B53-D04A-9322-A2A00750224E}" presName="chevronComposite1" presStyleCnt="0"/>
      <dgm:spPr/>
    </dgm:pt>
    <dgm:pt modelId="{E7AF2A1F-D9E2-5B41-A795-80BC029140E9}" type="pres">
      <dgm:prSet presAssocID="{DFB9DEC4-8B53-D04A-9322-A2A00750224E}" presName="chevron1" presStyleLbl="sibTrans2D1" presStyleIdx="0" presStyleCnt="2"/>
      <dgm:spPr/>
    </dgm:pt>
    <dgm:pt modelId="{6EF86788-8FE7-D848-BDB5-0D2D927A552A}" type="pres">
      <dgm:prSet presAssocID="{DFB9DEC4-8B53-D04A-9322-A2A00750224E}" presName="spChevron1" presStyleCnt="0"/>
      <dgm:spPr/>
    </dgm:pt>
    <dgm:pt modelId="{DFC407F1-57AE-9C47-AB45-A276595F000A}" type="pres">
      <dgm:prSet presAssocID="{DFB9DEC4-8B53-D04A-9322-A2A00750224E}" presName="overlap" presStyleCnt="0"/>
      <dgm:spPr/>
    </dgm:pt>
    <dgm:pt modelId="{F273C2B1-8AA0-844F-8475-4C34DEAD2EF9}" type="pres">
      <dgm:prSet presAssocID="{DFB9DEC4-8B53-D04A-9322-A2A00750224E}" presName="chevronComposite2" presStyleCnt="0"/>
      <dgm:spPr/>
    </dgm:pt>
    <dgm:pt modelId="{E81AF123-1DF2-EF48-B2FF-10B721326FD9}" type="pres">
      <dgm:prSet presAssocID="{DFB9DEC4-8B53-D04A-9322-A2A00750224E}" presName="chevron2" presStyleLbl="sibTrans2D1" presStyleIdx="1" presStyleCnt="2"/>
      <dgm:spPr/>
    </dgm:pt>
    <dgm:pt modelId="{42A40BB4-452A-E841-97B6-0A7CA5D03BA8}" type="pres">
      <dgm:prSet presAssocID="{DFB9DEC4-8B53-D04A-9322-A2A00750224E}" presName="spChevron2" presStyleCnt="0"/>
      <dgm:spPr/>
    </dgm:pt>
    <dgm:pt modelId="{5D3C539C-F9CD-F843-8FF4-AD970E41BEEA}" type="pres">
      <dgm:prSet presAssocID="{380EF557-9B70-7C4F-9179-5276283B8D11}" presName="last" presStyleCnt="0"/>
      <dgm:spPr/>
    </dgm:pt>
    <dgm:pt modelId="{A13F1FA9-7D8B-D24E-B2A3-5A1B3DF01E9C}" type="pres">
      <dgm:prSet presAssocID="{380EF557-9B70-7C4F-9179-5276283B8D11}" presName="circleTx" presStyleLbl="node1" presStyleIdx="18" presStyleCnt="19"/>
      <dgm:spPr/>
      <dgm:t>
        <a:bodyPr/>
        <a:lstStyle/>
        <a:p>
          <a:endParaRPr lang="ru-RU"/>
        </a:p>
      </dgm:t>
    </dgm:pt>
    <dgm:pt modelId="{847A1A21-970C-374C-A943-55037C235C88}" type="pres">
      <dgm:prSet presAssocID="{380EF557-9B70-7C4F-9179-5276283B8D11}" presName="spN" presStyleCnt="0"/>
      <dgm:spPr/>
    </dgm:pt>
  </dgm:ptLst>
  <dgm:cxnLst>
    <dgm:cxn modelId="{33F26097-EC28-1C4A-8D1F-4D8A76C70701}" type="presOf" srcId="{380EF557-9B70-7C4F-9179-5276283B8D11}" destId="{A13F1FA9-7D8B-D24E-B2A3-5A1B3DF01E9C}" srcOrd="0" destOrd="0" presId="urn:microsoft.com/office/officeart/2009/3/layout/RandomtoResultProcess"/>
    <dgm:cxn modelId="{F57F1614-F14A-9842-84AA-F5E84C339D64}" srcId="{3C163A39-A2F1-A643-AB33-E0A5F73C1C11}" destId="{CFEE177A-9B33-E441-883C-8B0CB2E729BB}" srcOrd="0" destOrd="0" parTransId="{8F62A6A9-690D-BA47-AF38-4E161F3E05A8}" sibTransId="{DFB9DEC4-8B53-D04A-9322-A2A00750224E}"/>
    <dgm:cxn modelId="{06DAB933-0160-2F41-A393-6D944365810A}" type="presOf" srcId="{CFEE177A-9B33-E441-883C-8B0CB2E729BB}" destId="{26459495-3027-E94B-B77D-36FFE7DFA891}" srcOrd="0" destOrd="0" presId="urn:microsoft.com/office/officeart/2009/3/layout/RandomtoResultProcess"/>
    <dgm:cxn modelId="{19B828DF-D660-5D42-8916-2B6A9E0AB8CE}" type="presOf" srcId="{3C163A39-A2F1-A643-AB33-E0A5F73C1C11}" destId="{7AD8EEF8-175B-5443-AE75-DF1978E5EC44}" srcOrd="0" destOrd="0" presId="urn:microsoft.com/office/officeart/2009/3/layout/RandomtoResultProcess"/>
    <dgm:cxn modelId="{1779F60D-4A2E-7E44-B931-ACDEFEA3C66B}" srcId="{3C163A39-A2F1-A643-AB33-E0A5F73C1C11}" destId="{380EF557-9B70-7C4F-9179-5276283B8D11}" srcOrd="1" destOrd="0" parTransId="{CECB90EB-233F-514C-8591-471288A3F319}" sibTransId="{FAF5D6E5-E42B-A341-9871-A31F784054B8}"/>
    <dgm:cxn modelId="{747E9ECC-FCF7-1E4F-B6E2-D50E99882D8B}" type="presParOf" srcId="{7AD8EEF8-175B-5443-AE75-DF1978E5EC44}" destId="{3FCE3DA5-5D97-D741-BBAE-1933686824F3}" srcOrd="0" destOrd="0" presId="urn:microsoft.com/office/officeart/2009/3/layout/RandomtoResultProcess"/>
    <dgm:cxn modelId="{F49F7251-5EED-A54A-B601-406789F62C2D}" type="presParOf" srcId="{3FCE3DA5-5D97-D741-BBAE-1933686824F3}" destId="{26459495-3027-E94B-B77D-36FFE7DFA891}" srcOrd="0" destOrd="0" presId="urn:microsoft.com/office/officeart/2009/3/layout/RandomtoResultProcess"/>
    <dgm:cxn modelId="{7C88A0E2-63AF-4D4C-B5FA-4AAB9951928A}" type="presParOf" srcId="{3FCE3DA5-5D97-D741-BBAE-1933686824F3}" destId="{71FF6117-45A8-934B-A81A-A43F4765F8D9}" srcOrd="1" destOrd="0" presId="urn:microsoft.com/office/officeart/2009/3/layout/RandomtoResultProcess"/>
    <dgm:cxn modelId="{042E1B26-E1D0-6847-9F8A-0178CD6B158E}" type="presParOf" srcId="{3FCE3DA5-5D97-D741-BBAE-1933686824F3}" destId="{80EB1A86-0D5E-D041-AED7-606E4C419029}" srcOrd="2" destOrd="0" presId="urn:microsoft.com/office/officeart/2009/3/layout/RandomtoResultProcess"/>
    <dgm:cxn modelId="{0EBE01FC-9B25-8847-9D3C-1387744CAFC0}" type="presParOf" srcId="{3FCE3DA5-5D97-D741-BBAE-1933686824F3}" destId="{51EA38B9-883B-FD47-BA6B-F2E978C93ECE}" srcOrd="3" destOrd="0" presId="urn:microsoft.com/office/officeart/2009/3/layout/RandomtoResultProcess"/>
    <dgm:cxn modelId="{CA9443D6-9205-864B-A891-B6BF611B7C59}" type="presParOf" srcId="{3FCE3DA5-5D97-D741-BBAE-1933686824F3}" destId="{A6953F0A-224A-8E4C-B454-1B404F5F2D28}" srcOrd="4" destOrd="0" presId="urn:microsoft.com/office/officeart/2009/3/layout/RandomtoResultProcess"/>
    <dgm:cxn modelId="{4EED9637-342E-5B4E-9C7E-02FCC0ACECD9}" type="presParOf" srcId="{3FCE3DA5-5D97-D741-BBAE-1933686824F3}" destId="{5F49F662-501F-6B40-96ED-661830FEAA34}" srcOrd="5" destOrd="0" presId="urn:microsoft.com/office/officeart/2009/3/layout/RandomtoResultProcess"/>
    <dgm:cxn modelId="{2A906523-0A31-5244-8D4F-EBAB56BE36FB}" type="presParOf" srcId="{3FCE3DA5-5D97-D741-BBAE-1933686824F3}" destId="{AA77F9FF-7767-D241-A1C1-6F7A08EAC766}" srcOrd="6" destOrd="0" presId="urn:microsoft.com/office/officeart/2009/3/layout/RandomtoResultProcess"/>
    <dgm:cxn modelId="{B01B7FF2-187D-F848-B324-7E4AD3F73CA7}" type="presParOf" srcId="{3FCE3DA5-5D97-D741-BBAE-1933686824F3}" destId="{EC607A2A-AC91-314C-8A1D-7582C9BF2B57}" srcOrd="7" destOrd="0" presId="urn:microsoft.com/office/officeart/2009/3/layout/RandomtoResultProcess"/>
    <dgm:cxn modelId="{708DE6FB-3E7B-2A4E-9A31-C32E87E9108E}" type="presParOf" srcId="{3FCE3DA5-5D97-D741-BBAE-1933686824F3}" destId="{B8359B77-A406-8742-AD56-BE533EF01842}" srcOrd="8" destOrd="0" presId="urn:microsoft.com/office/officeart/2009/3/layout/RandomtoResultProcess"/>
    <dgm:cxn modelId="{2F2D9A7A-7D76-AD46-AB9D-D740789FC64E}" type="presParOf" srcId="{3FCE3DA5-5D97-D741-BBAE-1933686824F3}" destId="{C1E9DA36-F795-FF4E-B263-2BA71D42E650}" srcOrd="9" destOrd="0" presId="urn:microsoft.com/office/officeart/2009/3/layout/RandomtoResultProcess"/>
    <dgm:cxn modelId="{A9A8FDB4-F036-5244-AC93-5A8B9FF3F797}" type="presParOf" srcId="{3FCE3DA5-5D97-D741-BBAE-1933686824F3}" destId="{6B62B06E-AEEF-424A-8ABA-56FE29ADB457}" srcOrd="10" destOrd="0" presId="urn:microsoft.com/office/officeart/2009/3/layout/RandomtoResultProcess"/>
    <dgm:cxn modelId="{88AA10E6-A5E5-A541-A986-6AAA440726ED}" type="presParOf" srcId="{3FCE3DA5-5D97-D741-BBAE-1933686824F3}" destId="{41992CD4-801B-AC45-B9DA-44A6CCCC5404}" srcOrd="11" destOrd="0" presId="urn:microsoft.com/office/officeart/2009/3/layout/RandomtoResultProcess"/>
    <dgm:cxn modelId="{0F5DAF0A-08FE-B74F-B6B4-ED0C5E5F7567}" type="presParOf" srcId="{3FCE3DA5-5D97-D741-BBAE-1933686824F3}" destId="{087427B1-61F5-FC4B-BE11-B7956D1F57E9}" srcOrd="12" destOrd="0" presId="urn:microsoft.com/office/officeart/2009/3/layout/RandomtoResultProcess"/>
    <dgm:cxn modelId="{16E1A5CC-B48C-904B-A75D-6A2C3AF5555F}" type="presParOf" srcId="{3FCE3DA5-5D97-D741-BBAE-1933686824F3}" destId="{FC88740F-30C6-4444-B31F-69BDFD5F9307}" srcOrd="13" destOrd="0" presId="urn:microsoft.com/office/officeart/2009/3/layout/RandomtoResultProcess"/>
    <dgm:cxn modelId="{19E1BE96-7117-D948-B901-815FB1D3FC35}" type="presParOf" srcId="{3FCE3DA5-5D97-D741-BBAE-1933686824F3}" destId="{B0409CBE-DC8C-4F41-BCFD-10197D2B0C70}" srcOrd="14" destOrd="0" presId="urn:microsoft.com/office/officeart/2009/3/layout/RandomtoResultProcess"/>
    <dgm:cxn modelId="{8578BB66-AF39-F54C-85D6-962877F13A28}" type="presParOf" srcId="{3FCE3DA5-5D97-D741-BBAE-1933686824F3}" destId="{2D52B0DE-4455-8F42-9740-982CBBF74E45}" srcOrd="15" destOrd="0" presId="urn:microsoft.com/office/officeart/2009/3/layout/RandomtoResultProcess"/>
    <dgm:cxn modelId="{9F8DE074-1316-254B-A6A8-0C799F9E4963}" type="presParOf" srcId="{3FCE3DA5-5D97-D741-BBAE-1933686824F3}" destId="{4D3FAF14-ED80-DC46-B2B3-6D35C89DF67F}" srcOrd="16" destOrd="0" presId="urn:microsoft.com/office/officeart/2009/3/layout/RandomtoResultProcess"/>
    <dgm:cxn modelId="{BF8E6D37-E072-1441-852E-84F5D9CA43F3}" type="presParOf" srcId="{3FCE3DA5-5D97-D741-BBAE-1933686824F3}" destId="{2BBCD99B-CD71-614B-9763-19FB323C96AA}" srcOrd="17" destOrd="0" presId="urn:microsoft.com/office/officeart/2009/3/layout/RandomtoResultProcess"/>
    <dgm:cxn modelId="{B432472E-2884-5342-B4FC-2BBB0E59CAC9}" type="presParOf" srcId="{3FCE3DA5-5D97-D741-BBAE-1933686824F3}" destId="{73682EF2-BF33-ED4D-84A9-250501D1A612}" srcOrd="18" destOrd="0" presId="urn:microsoft.com/office/officeart/2009/3/layout/RandomtoResultProcess"/>
    <dgm:cxn modelId="{33A2B85E-5C0A-CC45-99C4-EAABBAEFA610}" type="presParOf" srcId="{7AD8EEF8-175B-5443-AE75-DF1978E5EC44}" destId="{643C489D-67AB-2542-9923-A4B860A9B5D0}" srcOrd="1" destOrd="0" presId="urn:microsoft.com/office/officeart/2009/3/layout/RandomtoResultProcess"/>
    <dgm:cxn modelId="{9F6D28C4-15B2-9F49-B982-A7B020997A0F}" type="presParOf" srcId="{643C489D-67AB-2542-9923-A4B860A9B5D0}" destId="{E7AF2A1F-D9E2-5B41-A795-80BC029140E9}" srcOrd="0" destOrd="0" presId="urn:microsoft.com/office/officeart/2009/3/layout/RandomtoResultProcess"/>
    <dgm:cxn modelId="{C7D02A6E-2533-7340-B9B1-567E1D6E4B88}" type="presParOf" srcId="{643C489D-67AB-2542-9923-A4B860A9B5D0}" destId="{6EF86788-8FE7-D848-BDB5-0D2D927A552A}" srcOrd="1" destOrd="0" presId="urn:microsoft.com/office/officeart/2009/3/layout/RandomtoResultProcess"/>
    <dgm:cxn modelId="{A22624D3-89D6-2746-88B8-6799687F77CA}" type="presParOf" srcId="{7AD8EEF8-175B-5443-AE75-DF1978E5EC44}" destId="{DFC407F1-57AE-9C47-AB45-A276595F000A}" srcOrd="2" destOrd="0" presId="urn:microsoft.com/office/officeart/2009/3/layout/RandomtoResultProcess"/>
    <dgm:cxn modelId="{B84181BE-9D09-6A43-A04D-FCC95DFB0AE1}" type="presParOf" srcId="{7AD8EEF8-175B-5443-AE75-DF1978E5EC44}" destId="{F273C2B1-8AA0-844F-8475-4C34DEAD2EF9}" srcOrd="3" destOrd="0" presId="urn:microsoft.com/office/officeart/2009/3/layout/RandomtoResultProcess"/>
    <dgm:cxn modelId="{2E6F3F9E-C42A-1547-9610-53D759FCC29A}" type="presParOf" srcId="{F273C2B1-8AA0-844F-8475-4C34DEAD2EF9}" destId="{E81AF123-1DF2-EF48-B2FF-10B721326FD9}" srcOrd="0" destOrd="0" presId="urn:microsoft.com/office/officeart/2009/3/layout/RandomtoResultProcess"/>
    <dgm:cxn modelId="{678E62B6-C8F4-6B42-9CB4-C5E65CCA068D}" type="presParOf" srcId="{F273C2B1-8AA0-844F-8475-4C34DEAD2EF9}" destId="{42A40BB4-452A-E841-97B6-0A7CA5D03BA8}" srcOrd="1" destOrd="0" presId="urn:microsoft.com/office/officeart/2009/3/layout/RandomtoResultProcess"/>
    <dgm:cxn modelId="{74AA34D3-A085-AE47-8E3D-49A819677C79}" type="presParOf" srcId="{7AD8EEF8-175B-5443-AE75-DF1978E5EC44}" destId="{5D3C539C-F9CD-F843-8FF4-AD970E41BEEA}" srcOrd="4" destOrd="0" presId="urn:microsoft.com/office/officeart/2009/3/layout/RandomtoResultProcess"/>
    <dgm:cxn modelId="{EB4B38C6-5734-F044-BB44-4659291B0829}" type="presParOf" srcId="{5D3C539C-F9CD-F843-8FF4-AD970E41BEEA}" destId="{A13F1FA9-7D8B-D24E-B2A3-5A1B3DF01E9C}" srcOrd="0" destOrd="0" presId="urn:microsoft.com/office/officeart/2009/3/layout/RandomtoResultProcess"/>
    <dgm:cxn modelId="{9085C004-EBA3-9B41-8C1B-9DD769F2ACA2}" type="presParOf" srcId="{5D3C539C-F9CD-F843-8FF4-AD970E41BEEA}" destId="{847A1A21-970C-374C-A943-55037C235C8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A393D5-3AB4-284B-BB4C-609E857A1E0C}" type="doc">
      <dgm:prSet loTypeId="urn:microsoft.com/office/officeart/2005/8/layout/funnel1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A03E631-9A7E-0541-9ACA-3818B9F33454}">
      <dgm:prSet phldrT="[Текст]" custT="1"/>
      <dgm:spPr/>
      <dgm:t>
        <a:bodyPr/>
        <a:lstStyle/>
        <a:p>
          <a:r>
            <a:rPr lang="ru-RU" sz="1800" dirty="0" smtClean="0"/>
            <a:t>укрепление законности и правопорядка</a:t>
          </a:r>
          <a:endParaRPr lang="ru-RU" sz="1800" dirty="0"/>
        </a:p>
      </dgm:t>
    </dgm:pt>
    <dgm:pt modelId="{CD1D9F3D-FE9A-F441-B769-0D4CD8CD0472}" type="parTrans" cxnId="{1CCCFC9E-EF6C-7E4C-9F5B-7AB1FB9CA2EF}">
      <dgm:prSet/>
      <dgm:spPr/>
      <dgm:t>
        <a:bodyPr/>
        <a:lstStyle/>
        <a:p>
          <a:endParaRPr lang="ru-RU"/>
        </a:p>
      </dgm:t>
    </dgm:pt>
    <dgm:pt modelId="{A9E983C6-4B54-1D45-B70D-CE0E275ED640}" type="sibTrans" cxnId="{1CCCFC9E-EF6C-7E4C-9F5B-7AB1FB9CA2EF}">
      <dgm:prSet/>
      <dgm:spPr/>
      <dgm:t>
        <a:bodyPr/>
        <a:lstStyle/>
        <a:p>
          <a:endParaRPr lang="ru-RU"/>
        </a:p>
      </dgm:t>
    </dgm:pt>
    <dgm:pt modelId="{7B2C9C73-C256-374A-8737-A9C7DE3997A9}">
      <dgm:prSet phldrT="[Текст]" custT="1"/>
      <dgm:spPr/>
      <dgm:t>
        <a:bodyPr/>
        <a:lstStyle/>
        <a:p>
          <a:r>
            <a:rPr lang="ru-RU" sz="1600" dirty="0" smtClean="0"/>
            <a:t>охрана собственности, прав и законных интересов граждан</a:t>
          </a:r>
          <a:endParaRPr lang="ru-RU" sz="1600" dirty="0"/>
        </a:p>
      </dgm:t>
    </dgm:pt>
    <dgm:pt modelId="{1E168BA8-68C5-4941-AC5E-02BBE993A876}" type="parTrans" cxnId="{B804B90F-DDBA-1A49-84A2-6723829C460A}">
      <dgm:prSet/>
      <dgm:spPr/>
      <dgm:t>
        <a:bodyPr/>
        <a:lstStyle/>
        <a:p>
          <a:endParaRPr lang="ru-RU"/>
        </a:p>
      </dgm:t>
    </dgm:pt>
    <dgm:pt modelId="{1DA16603-4B57-1247-80B5-C2546C3033F8}" type="sibTrans" cxnId="{B804B90F-DDBA-1A49-84A2-6723829C460A}">
      <dgm:prSet/>
      <dgm:spPr/>
      <dgm:t>
        <a:bodyPr/>
        <a:lstStyle/>
        <a:p>
          <a:endParaRPr lang="ru-RU"/>
        </a:p>
      </dgm:t>
    </dgm:pt>
    <dgm:pt modelId="{DF69862B-5F58-2544-B227-62B36B573901}">
      <dgm:prSet/>
      <dgm:spPr/>
      <dgm:t>
        <a:bodyPr/>
        <a:lstStyle/>
        <a:p>
          <a:endParaRPr lang="ru-RU"/>
        </a:p>
      </dgm:t>
    </dgm:pt>
    <dgm:pt modelId="{1DC71367-35E3-2740-8C8D-31D922D89A3A}" type="parTrans" cxnId="{405A717F-FD61-CF47-B527-704DBA798BCB}">
      <dgm:prSet/>
      <dgm:spPr/>
      <dgm:t>
        <a:bodyPr/>
        <a:lstStyle/>
        <a:p>
          <a:endParaRPr lang="ru-RU"/>
        </a:p>
      </dgm:t>
    </dgm:pt>
    <dgm:pt modelId="{50947185-F594-EB43-9FFA-7EEBFF37B8E9}" type="sibTrans" cxnId="{405A717F-FD61-CF47-B527-704DBA798BCB}">
      <dgm:prSet/>
      <dgm:spPr/>
      <dgm:t>
        <a:bodyPr/>
        <a:lstStyle/>
        <a:p>
          <a:endParaRPr lang="ru-RU"/>
        </a:p>
      </dgm:t>
    </dgm:pt>
    <dgm:pt modelId="{A1CF086B-C71D-524F-98ED-7D6EBC7899FF}">
      <dgm:prSet/>
      <dgm:spPr/>
      <dgm:t>
        <a:bodyPr/>
        <a:lstStyle/>
        <a:p>
          <a:endParaRPr lang="ru-RU"/>
        </a:p>
      </dgm:t>
    </dgm:pt>
    <dgm:pt modelId="{8B5192ED-942D-A140-9C6D-36B5E3FAA48D}" type="parTrans" cxnId="{A6D0D60C-D0F5-3D43-A80B-31E307448EE1}">
      <dgm:prSet/>
      <dgm:spPr/>
      <dgm:t>
        <a:bodyPr/>
        <a:lstStyle/>
        <a:p>
          <a:endParaRPr lang="ru-RU"/>
        </a:p>
      </dgm:t>
    </dgm:pt>
    <dgm:pt modelId="{11204903-ED3F-B54E-AEF6-90D4A75B7D70}" type="sibTrans" cxnId="{A6D0D60C-D0F5-3D43-A80B-31E307448EE1}">
      <dgm:prSet/>
      <dgm:spPr/>
      <dgm:t>
        <a:bodyPr/>
        <a:lstStyle/>
        <a:p>
          <a:endParaRPr lang="ru-RU"/>
        </a:p>
      </dgm:t>
    </dgm:pt>
    <dgm:pt modelId="{19B5712C-E292-D540-AC95-486335773E0E}">
      <dgm:prSet phldrT="[Текст]"/>
      <dgm:spPr/>
      <dgm:t>
        <a:bodyPr/>
        <a:lstStyle/>
        <a:p>
          <a:r>
            <a:rPr lang="ru-RU" dirty="0" smtClean="0"/>
            <a:t>задачи нотариата</a:t>
          </a:r>
          <a:endParaRPr lang="ru-RU" dirty="0"/>
        </a:p>
      </dgm:t>
    </dgm:pt>
    <dgm:pt modelId="{BA5482AD-6F1C-FE4D-9BB0-5A7DE0A16311}" type="sibTrans" cxnId="{C24D71E9-3D4D-BB40-B40D-E4A6599A4DB3}">
      <dgm:prSet/>
      <dgm:spPr/>
      <dgm:t>
        <a:bodyPr/>
        <a:lstStyle/>
        <a:p>
          <a:endParaRPr lang="ru-RU"/>
        </a:p>
      </dgm:t>
    </dgm:pt>
    <dgm:pt modelId="{C9E163F4-8C71-2942-BF1A-D78971DF6031}" type="parTrans" cxnId="{C24D71E9-3D4D-BB40-B40D-E4A6599A4DB3}">
      <dgm:prSet/>
      <dgm:spPr/>
      <dgm:t>
        <a:bodyPr/>
        <a:lstStyle/>
        <a:p>
          <a:endParaRPr lang="ru-RU"/>
        </a:p>
      </dgm:t>
    </dgm:pt>
    <dgm:pt modelId="{4E2B82FA-53C6-4345-8EB9-ACD3B9F31BF1}">
      <dgm:prSet phldrT="[Текст]" custT="1"/>
      <dgm:spPr/>
      <dgm:t>
        <a:bodyPr/>
        <a:lstStyle/>
        <a:p>
          <a:r>
            <a:rPr lang="ru-RU" sz="2000" dirty="0" smtClean="0"/>
            <a:t>предупреждение правонарушений</a:t>
          </a:r>
          <a:endParaRPr lang="ru-RU" sz="1800" dirty="0"/>
        </a:p>
      </dgm:t>
    </dgm:pt>
    <dgm:pt modelId="{D42DB300-B1A5-C744-84E7-C49A5D1ECAFE}" type="parTrans" cxnId="{A0DDF93D-C7A8-9C42-9637-2201E5FC56D1}">
      <dgm:prSet/>
      <dgm:spPr/>
      <dgm:t>
        <a:bodyPr/>
        <a:lstStyle/>
        <a:p>
          <a:endParaRPr lang="ru-RU"/>
        </a:p>
      </dgm:t>
    </dgm:pt>
    <dgm:pt modelId="{3899D29B-6B7E-2941-9B01-5C0128FA2C31}" type="sibTrans" cxnId="{A0DDF93D-C7A8-9C42-9637-2201E5FC56D1}">
      <dgm:prSet/>
      <dgm:spPr/>
      <dgm:t>
        <a:bodyPr/>
        <a:lstStyle/>
        <a:p>
          <a:endParaRPr lang="ru-RU"/>
        </a:p>
      </dgm:t>
    </dgm:pt>
    <dgm:pt modelId="{9198CB58-DD14-C94F-9CF6-F3B1D022F857}" type="pres">
      <dgm:prSet presAssocID="{8CA393D5-3AB4-284B-BB4C-609E857A1E0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91C539-4310-AA48-93FE-FBC14E4EAC8E}" type="pres">
      <dgm:prSet presAssocID="{8CA393D5-3AB4-284B-BB4C-609E857A1E0C}" presName="ellipse" presStyleLbl="trBgShp" presStyleIdx="0" presStyleCnt="1"/>
      <dgm:spPr/>
    </dgm:pt>
    <dgm:pt modelId="{3F2D09D7-BB07-9644-A51D-605F2CBB904C}" type="pres">
      <dgm:prSet presAssocID="{8CA393D5-3AB4-284B-BB4C-609E857A1E0C}" presName="arrow1" presStyleLbl="fgShp" presStyleIdx="0" presStyleCnt="1"/>
      <dgm:spPr/>
    </dgm:pt>
    <dgm:pt modelId="{609A9529-AF11-DA4E-B138-3841DDAC6739}" type="pres">
      <dgm:prSet presAssocID="{8CA393D5-3AB4-284B-BB4C-609E857A1E0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ED1AE-5238-F644-B9B9-B848EB543CA7}" type="pres">
      <dgm:prSet presAssocID="{7B2C9C73-C256-374A-8737-A9C7DE3997A9}" presName="item1" presStyleLbl="node1" presStyleIdx="0" presStyleCnt="3" custScaleX="144758" custScaleY="11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BF02A-73DE-FA48-B7B7-F258AB84B58F}" type="pres">
      <dgm:prSet presAssocID="{4E2B82FA-53C6-4345-8EB9-ACD3B9F31BF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C595A-DB7D-EA45-8AA6-FE01B33A4608}" type="pres">
      <dgm:prSet presAssocID="{19B5712C-E292-D540-AC95-486335773E0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071D-46F0-C742-9FED-FAF6AEBD80A6}" type="pres">
      <dgm:prSet presAssocID="{8CA393D5-3AB4-284B-BB4C-609E857A1E0C}" presName="funnel" presStyleLbl="trAlignAcc1" presStyleIdx="0" presStyleCnt="1" custScaleX="134357"/>
      <dgm:spPr/>
    </dgm:pt>
  </dgm:ptLst>
  <dgm:cxnLst>
    <dgm:cxn modelId="{A0DDF93D-C7A8-9C42-9637-2201E5FC56D1}" srcId="{8CA393D5-3AB4-284B-BB4C-609E857A1E0C}" destId="{4E2B82FA-53C6-4345-8EB9-ACD3B9F31BF1}" srcOrd="2" destOrd="0" parTransId="{D42DB300-B1A5-C744-84E7-C49A5D1ECAFE}" sibTransId="{3899D29B-6B7E-2941-9B01-5C0128FA2C31}"/>
    <dgm:cxn modelId="{D5CD8611-AEDA-1840-9168-E420BA4E4F65}" type="presOf" srcId="{7A03E631-9A7E-0541-9ACA-3818B9F33454}" destId="{255C595A-DB7D-EA45-8AA6-FE01B33A4608}" srcOrd="0" destOrd="0" presId="urn:microsoft.com/office/officeart/2005/8/layout/funnel1"/>
    <dgm:cxn modelId="{C3E97FE0-5986-1445-B875-DD25BF604758}" type="presOf" srcId="{4E2B82FA-53C6-4345-8EB9-ACD3B9F31BF1}" destId="{FEDED1AE-5238-F644-B9B9-B848EB543CA7}" srcOrd="0" destOrd="0" presId="urn:microsoft.com/office/officeart/2005/8/layout/funnel1"/>
    <dgm:cxn modelId="{1CCCFC9E-EF6C-7E4C-9F5B-7AB1FB9CA2EF}" srcId="{8CA393D5-3AB4-284B-BB4C-609E857A1E0C}" destId="{7A03E631-9A7E-0541-9ACA-3818B9F33454}" srcOrd="0" destOrd="0" parTransId="{CD1D9F3D-FE9A-F441-B769-0D4CD8CD0472}" sibTransId="{A9E983C6-4B54-1D45-B70D-CE0E275ED640}"/>
    <dgm:cxn modelId="{A6D0D60C-D0F5-3D43-A80B-31E307448EE1}" srcId="{8CA393D5-3AB4-284B-BB4C-609E857A1E0C}" destId="{A1CF086B-C71D-524F-98ED-7D6EBC7899FF}" srcOrd="5" destOrd="0" parTransId="{8B5192ED-942D-A140-9C6D-36B5E3FAA48D}" sibTransId="{11204903-ED3F-B54E-AEF6-90D4A75B7D70}"/>
    <dgm:cxn modelId="{53F20C84-696B-CA43-BD69-DA6537986772}" type="presOf" srcId="{8CA393D5-3AB4-284B-BB4C-609E857A1E0C}" destId="{9198CB58-DD14-C94F-9CF6-F3B1D022F857}" srcOrd="0" destOrd="0" presId="urn:microsoft.com/office/officeart/2005/8/layout/funnel1"/>
    <dgm:cxn modelId="{405A717F-FD61-CF47-B527-704DBA798BCB}" srcId="{8CA393D5-3AB4-284B-BB4C-609E857A1E0C}" destId="{DF69862B-5F58-2544-B227-62B36B573901}" srcOrd="4" destOrd="0" parTransId="{1DC71367-35E3-2740-8C8D-31D922D89A3A}" sibTransId="{50947185-F594-EB43-9FFA-7EEBFF37B8E9}"/>
    <dgm:cxn modelId="{C24D71E9-3D4D-BB40-B40D-E4A6599A4DB3}" srcId="{8CA393D5-3AB4-284B-BB4C-609E857A1E0C}" destId="{19B5712C-E292-D540-AC95-486335773E0E}" srcOrd="3" destOrd="0" parTransId="{C9E163F4-8C71-2942-BF1A-D78971DF6031}" sibTransId="{BA5482AD-6F1C-FE4D-9BB0-5A7DE0A16311}"/>
    <dgm:cxn modelId="{DB02BFAD-F8C5-124E-B10A-2E9D1EB9AE03}" type="presOf" srcId="{19B5712C-E292-D540-AC95-486335773E0E}" destId="{609A9529-AF11-DA4E-B138-3841DDAC6739}" srcOrd="0" destOrd="0" presId="urn:microsoft.com/office/officeart/2005/8/layout/funnel1"/>
    <dgm:cxn modelId="{479717C3-D535-9740-B26A-E0DB972773F6}" type="presOf" srcId="{7B2C9C73-C256-374A-8737-A9C7DE3997A9}" destId="{71FBF02A-73DE-FA48-B7B7-F258AB84B58F}" srcOrd="0" destOrd="0" presId="urn:microsoft.com/office/officeart/2005/8/layout/funnel1"/>
    <dgm:cxn modelId="{B804B90F-DDBA-1A49-84A2-6723829C460A}" srcId="{8CA393D5-3AB4-284B-BB4C-609E857A1E0C}" destId="{7B2C9C73-C256-374A-8737-A9C7DE3997A9}" srcOrd="1" destOrd="0" parTransId="{1E168BA8-68C5-4941-AC5E-02BBE993A876}" sibTransId="{1DA16603-4B57-1247-80B5-C2546C3033F8}"/>
    <dgm:cxn modelId="{45A253CF-BBB6-CE47-B095-6B2775ECC964}" type="presParOf" srcId="{9198CB58-DD14-C94F-9CF6-F3B1D022F857}" destId="{E991C539-4310-AA48-93FE-FBC14E4EAC8E}" srcOrd="0" destOrd="0" presId="urn:microsoft.com/office/officeart/2005/8/layout/funnel1"/>
    <dgm:cxn modelId="{9B0ACAEF-010E-D04C-8D72-7EC7BF9BA5A6}" type="presParOf" srcId="{9198CB58-DD14-C94F-9CF6-F3B1D022F857}" destId="{3F2D09D7-BB07-9644-A51D-605F2CBB904C}" srcOrd="1" destOrd="0" presId="urn:microsoft.com/office/officeart/2005/8/layout/funnel1"/>
    <dgm:cxn modelId="{9375AEED-3321-3442-9475-A242F424EA70}" type="presParOf" srcId="{9198CB58-DD14-C94F-9CF6-F3B1D022F857}" destId="{609A9529-AF11-DA4E-B138-3841DDAC6739}" srcOrd="2" destOrd="0" presId="urn:microsoft.com/office/officeart/2005/8/layout/funnel1"/>
    <dgm:cxn modelId="{ED118A7D-2F34-3F44-8C23-753EB1CA93E1}" type="presParOf" srcId="{9198CB58-DD14-C94F-9CF6-F3B1D022F857}" destId="{FEDED1AE-5238-F644-B9B9-B848EB543CA7}" srcOrd="3" destOrd="0" presId="urn:microsoft.com/office/officeart/2005/8/layout/funnel1"/>
    <dgm:cxn modelId="{B4E45CDE-EE96-054B-94B2-8598CCEA123D}" type="presParOf" srcId="{9198CB58-DD14-C94F-9CF6-F3B1D022F857}" destId="{71FBF02A-73DE-FA48-B7B7-F258AB84B58F}" srcOrd="4" destOrd="0" presId="urn:microsoft.com/office/officeart/2005/8/layout/funnel1"/>
    <dgm:cxn modelId="{ACE92765-E438-DE4B-9B1B-58831DDE12C4}" type="presParOf" srcId="{9198CB58-DD14-C94F-9CF6-F3B1D022F857}" destId="{255C595A-DB7D-EA45-8AA6-FE01B33A4608}" srcOrd="5" destOrd="0" presId="urn:microsoft.com/office/officeart/2005/8/layout/funnel1"/>
    <dgm:cxn modelId="{A383176C-C8B2-7140-8445-DA2207E89FA1}" type="presParOf" srcId="{9198CB58-DD14-C94F-9CF6-F3B1D022F857}" destId="{24DA071D-46F0-C742-9FED-FAF6AEBD80A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E9144A-CE0A-2447-9623-6CE31C605B65}" type="doc">
      <dgm:prSet loTypeId="urn:microsoft.com/office/officeart/2005/8/layout/defaul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D4F1C99-4BA1-0C44-B772-B8AC9AF3934B}">
      <dgm:prSet phldrT="[Текст]" custT="1"/>
      <dgm:spPr/>
      <dgm:t>
        <a:bodyPr/>
        <a:lstStyle/>
        <a:p>
          <a:r>
            <a:rPr lang="ru-RU" sz="2000" smtClean="0"/>
            <a:t>Государство создает право, совершенствует  и охраняет его от нарушений. </a:t>
          </a:r>
          <a:endParaRPr lang="ru-RU" sz="2000" dirty="0"/>
        </a:p>
      </dgm:t>
    </dgm:pt>
    <dgm:pt modelId="{195215C2-3F0A-B64B-809E-46AE8D989CA4}" type="parTrans" cxnId="{6CF56204-2F07-6F40-AB86-D86306A303BC}">
      <dgm:prSet/>
      <dgm:spPr/>
      <dgm:t>
        <a:bodyPr/>
        <a:lstStyle/>
        <a:p>
          <a:endParaRPr lang="ru-RU"/>
        </a:p>
      </dgm:t>
    </dgm:pt>
    <dgm:pt modelId="{B4C641E5-6C84-3F41-BCA6-475506746987}" type="sibTrans" cxnId="{6CF56204-2F07-6F40-AB86-D86306A303BC}">
      <dgm:prSet/>
      <dgm:spPr/>
      <dgm:t>
        <a:bodyPr/>
        <a:lstStyle/>
        <a:p>
          <a:endParaRPr lang="ru-RU"/>
        </a:p>
      </dgm:t>
    </dgm:pt>
    <dgm:pt modelId="{FC0F06A7-D7D7-F944-A960-6B13F7D35E2C}">
      <dgm:prSet phldrT="[Текст]" custT="1"/>
      <dgm:spPr/>
      <dgm:t>
        <a:bodyPr/>
        <a:lstStyle/>
        <a:p>
          <a:r>
            <a:rPr lang="ru-RU" sz="1800" dirty="0" smtClean="0"/>
            <a:t>Право - мера допустимой свободы,   ответственности, ограждает индивида от внешнего произвола, регулирует наиболее значимые общественные отношения.</a:t>
          </a:r>
          <a:endParaRPr lang="ru-RU" sz="1800" dirty="0"/>
        </a:p>
      </dgm:t>
    </dgm:pt>
    <dgm:pt modelId="{29980067-961F-304D-9DEB-CA5B2BCF313C}" type="parTrans" cxnId="{E4ECA537-D960-9A4A-8022-4FEBBBD7CFE6}">
      <dgm:prSet/>
      <dgm:spPr/>
      <dgm:t>
        <a:bodyPr/>
        <a:lstStyle/>
        <a:p>
          <a:endParaRPr lang="ru-RU"/>
        </a:p>
      </dgm:t>
    </dgm:pt>
    <dgm:pt modelId="{3AA22562-1019-BD42-AD4C-28C808B606F0}" type="sibTrans" cxnId="{E4ECA537-D960-9A4A-8022-4FEBBBD7CFE6}">
      <dgm:prSet/>
      <dgm:spPr/>
      <dgm:t>
        <a:bodyPr/>
        <a:lstStyle/>
        <a:p>
          <a:endParaRPr lang="ru-RU"/>
        </a:p>
      </dgm:t>
    </dgm:pt>
    <dgm:pt modelId="{8DAD22B1-C573-4E4D-B80B-62CEF3B7D53E}">
      <dgm:prSet phldrT="[Текст]" custT="1"/>
      <dgm:spPr/>
      <dgm:t>
        <a:bodyPr/>
        <a:lstStyle/>
        <a:p>
          <a:r>
            <a:rPr lang="ru-RU" sz="1800" dirty="0" smtClean="0"/>
            <a:t>В РФ человек, его права и свободы объявлены высшей ценностью и их защита – обязанность государства</a:t>
          </a:r>
          <a:r>
            <a:rPr lang="ru-RU" sz="1600" dirty="0" smtClean="0"/>
            <a:t>.</a:t>
          </a:r>
          <a:endParaRPr lang="ru-RU" sz="1600" dirty="0"/>
        </a:p>
      </dgm:t>
    </dgm:pt>
    <dgm:pt modelId="{14A0964D-1E37-2343-971B-4487E4907531}" type="parTrans" cxnId="{3B1D7AFD-EA10-1648-B1D6-02B7355B15FF}">
      <dgm:prSet/>
      <dgm:spPr/>
      <dgm:t>
        <a:bodyPr/>
        <a:lstStyle/>
        <a:p>
          <a:endParaRPr lang="ru-RU"/>
        </a:p>
      </dgm:t>
    </dgm:pt>
    <dgm:pt modelId="{F767491C-5D55-6B46-A857-D7FC039F9A88}" type="sibTrans" cxnId="{3B1D7AFD-EA10-1648-B1D6-02B7355B15FF}">
      <dgm:prSet/>
      <dgm:spPr/>
      <dgm:t>
        <a:bodyPr/>
        <a:lstStyle/>
        <a:p>
          <a:endParaRPr lang="ru-RU"/>
        </a:p>
      </dgm:t>
    </dgm:pt>
    <dgm:pt modelId="{EA0517A7-34E8-1047-967A-A24E1C29B3AB}">
      <dgm:prSet phldrT="[Текст]" custT="1"/>
      <dgm:spPr/>
      <dgm:t>
        <a:bodyPr/>
        <a:lstStyle/>
        <a:p>
          <a:r>
            <a:rPr lang="ru-RU" sz="1800" dirty="0" smtClean="0"/>
            <a:t>Государство делегирует нотариату  полномочия в сфере защиты конституционных прав и законных интересов граждан</a:t>
          </a:r>
          <a:endParaRPr lang="ru-RU" sz="1600" dirty="0"/>
        </a:p>
      </dgm:t>
    </dgm:pt>
    <dgm:pt modelId="{A0213235-8D1E-BA4B-A372-0978A3133319}" type="parTrans" cxnId="{0907EDF7-1933-DD48-B489-D646993DC55B}">
      <dgm:prSet/>
      <dgm:spPr/>
      <dgm:t>
        <a:bodyPr/>
        <a:lstStyle/>
        <a:p>
          <a:endParaRPr lang="ru-RU"/>
        </a:p>
      </dgm:t>
    </dgm:pt>
    <dgm:pt modelId="{2A061ECB-F540-AE40-9B8E-DD35BD3765E9}" type="sibTrans" cxnId="{0907EDF7-1933-DD48-B489-D646993DC55B}">
      <dgm:prSet/>
      <dgm:spPr/>
      <dgm:t>
        <a:bodyPr/>
        <a:lstStyle/>
        <a:p>
          <a:endParaRPr lang="ru-RU"/>
        </a:p>
      </dgm:t>
    </dgm:pt>
    <dgm:pt modelId="{45696BC7-D638-FE43-8A7D-CD8F8751ED7D}">
      <dgm:prSet phldrT="[Текст]" custT="1"/>
      <dgm:spPr/>
      <dgm:t>
        <a:bodyPr/>
        <a:lstStyle/>
        <a:p>
          <a:r>
            <a:rPr lang="ru-RU" sz="2000" dirty="0" smtClean="0"/>
            <a:t>Нотариат способствует реализацию частного и публичного интереса</a:t>
          </a:r>
          <a:endParaRPr lang="ru-RU" sz="2000" dirty="0"/>
        </a:p>
      </dgm:t>
    </dgm:pt>
    <dgm:pt modelId="{3B719F6D-9D06-1448-BD48-8DA12808FAA8}" type="parTrans" cxnId="{4665920A-E66E-6146-B51D-C97AEC3E076B}">
      <dgm:prSet/>
      <dgm:spPr/>
      <dgm:t>
        <a:bodyPr/>
        <a:lstStyle/>
        <a:p>
          <a:endParaRPr lang="ru-RU"/>
        </a:p>
      </dgm:t>
    </dgm:pt>
    <dgm:pt modelId="{C2E4F17C-F844-5445-A5DF-9D77C39C5093}" type="sibTrans" cxnId="{4665920A-E66E-6146-B51D-C97AEC3E076B}">
      <dgm:prSet/>
      <dgm:spPr/>
      <dgm:t>
        <a:bodyPr/>
        <a:lstStyle/>
        <a:p>
          <a:endParaRPr lang="ru-RU"/>
        </a:p>
      </dgm:t>
    </dgm:pt>
    <dgm:pt modelId="{34DCF800-927B-5444-9DE4-7A7877908213}" type="pres">
      <dgm:prSet presAssocID="{D5E9144A-CE0A-2447-9623-6CE31C605B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EA674-AD1A-3E40-BA72-409273789DCD}" type="pres">
      <dgm:prSet presAssocID="{7D4F1C99-4BA1-0C44-B772-B8AC9AF3934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3D9C2-C8AC-BC48-9C83-AB2005B9EFA5}" type="pres">
      <dgm:prSet presAssocID="{B4C641E5-6C84-3F41-BCA6-475506746987}" presName="sibTrans" presStyleCnt="0"/>
      <dgm:spPr/>
    </dgm:pt>
    <dgm:pt modelId="{ACFE2E61-FD23-204C-BE0D-88001D544A2C}" type="pres">
      <dgm:prSet presAssocID="{FC0F06A7-D7D7-F944-A960-6B13F7D35E2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BDA7F-A427-D743-9B49-B0174D3FD9A5}" type="pres">
      <dgm:prSet presAssocID="{3AA22562-1019-BD42-AD4C-28C808B606F0}" presName="sibTrans" presStyleCnt="0"/>
      <dgm:spPr/>
    </dgm:pt>
    <dgm:pt modelId="{D0B061B4-5EC0-B14B-8CC6-BB0E2A216222}" type="pres">
      <dgm:prSet presAssocID="{8DAD22B1-C573-4E4D-B80B-62CEF3B7D5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65B86-B1D5-7349-9B24-4F14FE3B8DA2}" type="pres">
      <dgm:prSet presAssocID="{F767491C-5D55-6B46-A857-D7FC039F9A88}" presName="sibTrans" presStyleCnt="0"/>
      <dgm:spPr/>
    </dgm:pt>
    <dgm:pt modelId="{E050F599-B823-2F4B-B556-78F1923FDA7B}" type="pres">
      <dgm:prSet presAssocID="{EA0517A7-34E8-1047-967A-A24E1C29B3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30AF0-2F07-8546-AC0C-27D6F2F513E5}" type="pres">
      <dgm:prSet presAssocID="{2A061ECB-F540-AE40-9B8E-DD35BD3765E9}" presName="sibTrans" presStyleCnt="0"/>
      <dgm:spPr/>
    </dgm:pt>
    <dgm:pt modelId="{7457D57C-6AD9-5543-B6D3-FCF2504345EA}" type="pres">
      <dgm:prSet presAssocID="{45696BC7-D638-FE43-8A7D-CD8F8751ED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5B854-A3F0-8B4F-A683-56FE1A87DF72}" type="presOf" srcId="{D5E9144A-CE0A-2447-9623-6CE31C605B65}" destId="{34DCF800-927B-5444-9DE4-7A7877908213}" srcOrd="0" destOrd="0" presId="urn:microsoft.com/office/officeart/2005/8/layout/default"/>
    <dgm:cxn modelId="{E4ECA537-D960-9A4A-8022-4FEBBBD7CFE6}" srcId="{D5E9144A-CE0A-2447-9623-6CE31C605B65}" destId="{FC0F06A7-D7D7-F944-A960-6B13F7D35E2C}" srcOrd="1" destOrd="0" parTransId="{29980067-961F-304D-9DEB-CA5B2BCF313C}" sibTransId="{3AA22562-1019-BD42-AD4C-28C808B606F0}"/>
    <dgm:cxn modelId="{F4103D29-35AC-0D44-B7FD-BAEA736D1B0B}" type="presOf" srcId="{7D4F1C99-4BA1-0C44-B772-B8AC9AF3934B}" destId="{632EA674-AD1A-3E40-BA72-409273789DCD}" srcOrd="0" destOrd="0" presId="urn:microsoft.com/office/officeart/2005/8/layout/default"/>
    <dgm:cxn modelId="{6CF56204-2F07-6F40-AB86-D86306A303BC}" srcId="{D5E9144A-CE0A-2447-9623-6CE31C605B65}" destId="{7D4F1C99-4BA1-0C44-B772-B8AC9AF3934B}" srcOrd="0" destOrd="0" parTransId="{195215C2-3F0A-B64B-809E-46AE8D989CA4}" sibTransId="{B4C641E5-6C84-3F41-BCA6-475506746987}"/>
    <dgm:cxn modelId="{BEDDA74F-B921-C84D-9BC2-FEB31C5F9544}" type="presOf" srcId="{45696BC7-D638-FE43-8A7D-CD8F8751ED7D}" destId="{7457D57C-6AD9-5543-B6D3-FCF2504345EA}" srcOrd="0" destOrd="0" presId="urn:microsoft.com/office/officeart/2005/8/layout/default"/>
    <dgm:cxn modelId="{58BD09EE-51AA-8744-A4CC-0D9AB849224E}" type="presOf" srcId="{EA0517A7-34E8-1047-967A-A24E1C29B3AB}" destId="{E050F599-B823-2F4B-B556-78F1923FDA7B}" srcOrd="0" destOrd="0" presId="urn:microsoft.com/office/officeart/2005/8/layout/default"/>
    <dgm:cxn modelId="{0907EDF7-1933-DD48-B489-D646993DC55B}" srcId="{D5E9144A-CE0A-2447-9623-6CE31C605B65}" destId="{EA0517A7-34E8-1047-967A-A24E1C29B3AB}" srcOrd="3" destOrd="0" parTransId="{A0213235-8D1E-BA4B-A372-0978A3133319}" sibTransId="{2A061ECB-F540-AE40-9B8E-DD35BD3765E9}"/>
    <dgm:cxn modelId="{07AD95FD-931F-A242-A6E3-7C91786DAD08}" type="presOf" srcId="{8DAD22B1-C573-4E4D-B80B-62CEF3B7D53E}" destId="{D0B061B4-5EC0-B14B-8CC6-BB0E2A216222}" srcOrd="0" destOrd="0" presId="urn:microsoft.com/office/officeart/2005/8/layout/default"/>
    <dgm:cxn modelId="{C16D3683-6F47-8F44-885A-481E2B3AC02E}" type="presOf" srcId="{FC0F06A7-D7D7-F944-A960-6B13F7D35E2C}" destId="{ACFE2E61-FD23-204C-BE0D-88001D544A2C}" srcOrd="0" destOrd="0" presId="urn:microsoft.com/office/officeart/2005/8/layout/default"/>
    <dgm:cxn modelId="{4665920A-E66E-6146-B51D-C97AEC3E076B}" srcId="{D5E9144A-CE0A-2447-9623-6CE31C605B65}" destId="{45696BC7-D638-FE43-8A7D-CD8F8751ED7D}" srcOrd="4" destOrd="0" parTransId="{3B719F6D-9D06-1448-BD48-8DA12808FAA8}" sibTransId="{C2E4F17C-F844-5445-A5DF-9D77C39C5093}"/>
    <dgm:cxn modelId="{3B1D7AFD-EA10-1648-B1D6-02B7355B15FF}" srcId="{D5E9144A-CE0A-2447-9623-6CE31C605B65}" destId="{8DAD22B1-C573-4E4D-B80B-62CEF3B7D53E}" srcOrd="2" destOrd="0" parTransId="{14A0964D-1E37-2343-971B-4487E4907531}" sibTransId="{F767491C-5D55-6B46-A857-D7FC039F9A88}"/>
    <dgm:cxn modelId="{3A6A5A30-51C7-CC45-A162-3485D47A4F54}" type="presParOf" srcId="{34DCF800-927B-5444-9DE4-7A7877908213}" destId="{632EA674-AD1A-3E40-BA72-409273789DCD}" srcOrd="0" destOrd="0" presId="urn:microsoft.com/office/officeart/2005/8/layout/default"/>
    <dgm:cxn modelId="{E45CA283-CE23-084D-890F-8B7A9F245F5F}" type="presParOf" srcId="{34DCF800-927B-5444-9DE4-7A7877908213}" destId="{F5A3D9C2-C8AC-BC48-9C83-AB2005B9EFA5}" srcOrd="1" destOrd="0" presId="urn:microsoft.com/office/officeart/2005/8/layout/default"/>
    <dgm:cxn modelId="{558A62B2-303A-F84A-98B2-8D27EFD49C69}" type="presParOf" srcId="{34DCF800-927B-5444-9DE4-7A7877908213}" destId="{ACFE2E61-FD23-204C-BE0D-88001D544A2C}" srcOrd="2" destOrd="0" presId="urn:microsoft.com/office/officeart/2005/8/layout/default"/>
    <dgm:cxn modelId="{0226BD08-D802-6F43-9ACE-A55FD3B64C89}" type="presParOf" srcId="{34DCF800-927B-5444-9DE4-7A7877908213}" destId="{218BDA7F-A427-D743-9B49-B0174D3FD9A5}" srcOrd="3" destOrd="0" presId="urn:microsoft.com/office/officeart/2005/8/layout/default"/>
    <dgm:cxn modelId="{9BCF9A3C-4956-4644-9BBC-2BAA3A8FE4BF}" type="presParOf" srcId="{34DCF800-927B-5444-9DE4-7A7877908213}" destId="{D0B061B4-5EC0-B14B-8CC6-BB0E2A216222}" srcOrd="4" destOrd="0" presId="urn:microsoft.com/office/officeart/2005/8/layout/default"/>
    <dgm:cxn modelId="{67DDD79A-FBF0-474E-9CDE-7B55D980F4A0}" type="presParOf" srcId="{34DCF800-927B-5444-9DE4-7A7877908213}" destId="{F2865B86-B1D5-7349-9B24-4F14FE3B8DA2}" srcOrd="5" destOrd="0" presId="urn:microsoft.com/office/officeart/2005/8/layout/default"/>
    <dgm:cxn modelId="{F929B610-8A9A-2B4B-B5CE-0B797208507A}" type="presParOf" srcId="{34DCF800-927B-5444-9DE4-7A7877908213}" destId="{E050F599-B823-2F4B-B556-78F1923FDA7B}" srcOrd="6" destOrd="0" presId="urn:microsoft.com/office/officeart/2005/8/layout/default"/>
    <dgm:cxn modelId="{A9576E58-CA32-9B4F-84F4-450B18B47CA1}" type="presParOf" srcId="{34DCF800-927B-5444-9DE4-7A7877908213}" destId="{06230AF0-2F07-8546-AC0C-27D6F2F513E5}" srcOrd="7" destOrd="0" presId="urn:microsoft.com/office/officeart/2005/8/layout/default"/>
    <dgm:cxn modelId="{48271CB5-3C9D-204E-8FC7-DC8C6625C6B0}" type="presParOf" srcId="{34DCF800-927B-5444-9DE4-7A7877908213}" destId="{7457D57C-6AD9-5543-B6D3-FCF2504345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EFBAA-5CA5-324A-B472-D3BA2C1CDB53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A7807-607D-9A47-8D54-BBCB8677F48F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сущность государства</a:t>
          </a:r>
          <a:endParaRPr lang="ru-RU" sz="2700" kern="1200" dirty="0"/>
        </a:p>
      </dsp:txBody>
      <dsp:txXfrm>
        <a:off x="610504" y="416587"/>
        <a:ext cx="7440913" cy="833607"/>
      </dsp:txXfrm>
    </dsp:sp>
    <dsp:sp modelId="{C2699FA7-1DDC-7C41-A5A7-1BE44956C201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6DB35-71BC-C04F-B510-A599583BE336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социальное предназначение государства</a:t>
          </a:r>
          <a:endParaRPr lang="ru-RU" sz="2700" kern="1200" dirty="0"/>
        </a:p>
      </dsp:txBody>
      <dsp:txXfrm>
        <a:off x="1088431" y="1667215"/>
        <a:ext cx="6962986" cy="833607"/>
      </dsp:txXfrm>
    </dsp:sp>
    <dsp:sp modelId="{78306D21-7127-AE47-B101-32635D98B334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FEC46-357C-3246-945F-668965B8736E}">
      <dsp:nvSpPr>
        <dsp:cNvPr id="0" name=""/>
        <dsp:cNvSpPr/>
      </dsp:nvSpPr>
      <dsp:spPr>
        <a:xfrm>
          <a:off x="1088431" y="2951096"/>
          <a:ext cx="6962986" cy="8336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Социальное содержание права </a:t>
          </a:r>
          <a:endParaRPr lang="ru-RU" sz="2700" kern="1200" dirty="0"/>
        </a:p>
      </dsp:txBody>
      <dsp:txXfrm>
        <a:off x="1088431" y="2951096"/>
        <a:ext cx="6962986" cy="833607"/>
      </dsp:txXfrm>
    </dsp:sp>
    <dsp:sp modelId="{9347BB33-151A-D549-8DA7-6E470D27A3DA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5CDEE-ED74-B348-B690-89F4BD066F71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правовой статус личности </a:t>
          </a:r>
          <a:endParaRPr lang="ru-RU" sz="2700" kern="1200" dirty="0"/>
        </a:p>
      </dsp:txBody>
      <dsp:txXfrm>
        <a:off x="610504" y="4168472"/>
        <a:ext cx="7440913" cy="833607"/>
      </dsp:txXfrm>
    </dsp:sp>
    <dsp:sp modelId="{3011E1CF-0ADB-2945-8279-37EE90BE294C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7343C-ADB7-7948-9D93-2D00B9D1B044}">
      <dsp:nvSpPr>
        <dsp:cNvPr id="0" name=""/>
        <dsp:cNvSpPr/>
      </dsp:nvSpPr>
      <dsp:spPr>
        <a:xfrm>
          <a:off x="3635704" y="0"/>
          <a:ext cx="1765623" cy="176562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Государство</a:t>
          </a:r>
          <a:endParaRPr lang="ru-RU" sz="2000" kern="1200" dirty="0"/>
        </a:p>
      </dsp:txBody>
      <dsp:txXfrm>
        <a:off x="3871120" y="308984"/>
        <a:ext cx="1294790" cy="794530"/>
      </dsp:txXfrm>
    </dsp:sp>
    <dsp:sp modelId="{54E831C8-1FF5-8F41-843D-130BB5B0622E}">
      <dsp:nvSpPr>
        <dsp:cNvPr id="0" name=""/>
        <dsp:cNvSpPr/>
      </dsp:nvSpPr>
      <dsp:spPr>
        <a:xfrm>
          <a:off x="4204364" y="1140298"/>
          <a:ext cx="1765623" cy="176562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Личность</a:t>
          </a:r>
          <a:endParaRPr lang="ru-RU" sz="2000" kern="1200" dirty="0"/>
        </a:p>
      </dsp:txBody>
      <dsp:txXfrm>
        <a:off x="4744350" y="1596417"/>
        <a:ext cx="1059373" cy="971092"/>
      </dsp:txXfrm>
    </dsp:sp>
    <dsp:sp modelId="{8610F18F-9B3E-5E44-98F2-6A73A1534EC3}">
      <dsp:nvSpPr>
        <dsp:cNvPr id="0" name=""/>
        <dsp:cNvSpPr/>
      </dsp:nvSpPr>
      <dsp:spPr>
        <a:xfrm>
          <a:off x="2930172" y="1140298"/>
          <a:ext cx="1765623" cy="176562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   Право</a:t>
          </a:r>
          <a:endParaRPr lang="ru-RU" sz="2000" kern="1200" dirty="0"/>
        </a:p>
      </dsp:txBody>
      <dsp:txXfrm>
        <a:off x="3096435" y="1596417"/>
        <a:ext cx="1059373" cy="971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7343C-ADB7-7948-9D93-2D00B9D1B044}">
      <dsp:nvSpPr>
        <dsp:cNvPr id="0" name=""/>
        <dsp:cNvSpPr/>
      </dsp:nvSpPr>
      <dsp:spPr>
        <a:xfrm>
          <a:off x="2898011" y="0"/>
          <a:ext cx="3364992" cy="336499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государство</a:t>
          </a:r>
          <a:endParaRPr lang="ru-RU" sz="3800" kern="1200" dirty="0"/>
        </a:p>
      </dsp:txBody>
      <dsp:txXfrm>
        <a:off x="3346676" y="588873"/>
        <a:ext cx="2467660" cy="1514246"/>
      </dsp:txXfrm>
    </dsp:sp>
    <dsp:sp modelId="{54E831C8-1FF5-8F41-843D-130BB5B0622E}">
      <dsp:nvSpPr>
        <dsp:cNvPr id="0" name=""/>
        <dsp:cNvSpPr/>
      </dsp:nvSpPr>
      <dsp:spPr>
        <a:xfrm>
          <a:off x="3981785" y="2173223"/>
          <a:ext cx="3364992" cy="336499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личность</a:t>
          </a:r>
          <a:endParaRPr lang="ru-RU" sz="3800" kern="1200" dirty="0"/>
        </a:p>
      </dsp:txBody>
      <dsp:txXfrm>
        <a:off x="5010912" y="3042513"/>
        <a:ext cx="2018995" cy="1850745"/>
      </dsp:txXfrm>
    </dsp:sp>
    <dsp:sp modelId="{8610F18F-9B3E-5E44-98F2-6A73A1534EC3}">
      <dsp:nvSpPr>
        <dsp:cNvPr id="0" name=""/>
        <dsp:cNvSpPr/>
      </dsp:nvSpPr>
      <dsp:spPr>
        <a:xfrm>
          <a:off x="1553382" y="2173223"/>
          <a:ext cx="3364992" cy="336499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     право</a:t>
          </a:r>
          <a:endParaRPr lang="ru-RU" sz="3800" kern="1200" dirty="0"/>
        </a:p>
      </dsp:txBody>
      <dsp:txXfrm>
        <a:off x="1870252" y="3042513"/>
        <a:ext cx="2018995" cy="1850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EF19-195D-AC4C-B50C-E1D04F1E940E}">
      <dsp:nvSpPr>
        <dsp:cNvPr id="0" name=""/>
        <dsp:cNvSpPr/>
      </dsp:nvSpPr>
      <dsp:spPr>
        <a:xfrm>
          <a:off x="0" y="464437"/>
          <a:ext cx="8365809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EF8D2-E6DF-9F45-B9D7-7B163D5DC2CC}">
      <dsp:nvSpPr>
        <dsp:cNvPr id="0" name=""/>
        <dsp:cNvSpPr/>
      </dsp:nvSpPr>
      <dsp:spPr>
        <a:xfrm>
          <a:off x="418290" y="21637"/>
          <a:ext cx="5856066" cy="885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345" tIns="0" rIns="2213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официальное мерило юридически признанной свободы</a:t>
          </a:r>
          <a:endParaRPr lang="ru-RU" sz="2400" kern="1200" dirty="0"/>
        </a:p>
      </dsp:txBody>
      <dsp:txXfrm>
        <a:off x="461521" y="64868"/>
        <a:ext cx="5769604" cy="799138"/>
      </dsp:txXfrm>
    </dsp:sp>
    <dsp:sp modelId="{FEB42A0C-412A-F64E-81F4-8F110DD6CB6A}">
      <dsp:nvSpPr>
        <dsp:cNvPr id="0" name=""/>
        <dsp:cNvSpPr/>
      </dsp:nvSpPr>
      <dsp:spPr>
        <a:xfrm>
          <a:off x="0" y="1825237"/>
          <a:ext cx="8365809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B4361-BBC2-634C-BB26-8254AF4F531A}">
      <dsp:nvSpPr>
        <dsp:cNvPr id="0" name=""/>
        <dsp:cNvSpPr/>
      </dsp:nvSpPr>
      <dsp:spPr>
        <a:xfrm>
          <a:off x="418290" y="1382437"/>
          <a:ext cx="5856066" cy="885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345" tIns="0" rIns="2213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мера юридической ответственности.</a:t>
          </a:r>
          <a:endParaRPr lang="ru-RU" sz="2400" kern="1200" dirty="0"/>
        </a:p>
      </dsp:txBody>
      <dsp:txXfrm>
        <a:off x="461521" y="1425668"/>
        <a:ext cx="5769604" cy="799138"/>
      </dsp:txXfrm>
    </dsp:sp>
    <dsp:sp modelId="{3F3DAB1D-3EB2-A743-B8B2-519A2084BD2F}">
      <dsp:nvSpPr>
        <dsp:cNvPr id="0" name=""/>
        <dsp:cNvSpPr/>
      </dsp:nvSpPr>
      <dsp:spPr>
        <a:xfrm>
          <a:off x="0" y="3186037"/>
          <a:ext cx="8365809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CDC75-C44C-DA45-A162-879E31EF2C96}">
      <dsp:nvSpPr>
        <dsp:cNvPr id="0" name=""/>
        <dsp:cNvSpPr/>
      </dsp:nvSpPr>
      <dsp:spPr>
        <a:xfrm>
          <a:off x="418290" y="2743237"/>
          <a:ext cx="5856066" cy="885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345" tIns="0" rIns="2213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государство издает право, совершенствует его, охраняет </a:t>
          </a:r>
          <a:endParaRPr lang="ru-RU" sz="2400" kern="1200" dirty="0"/>
        </a:p>
      </dsp:txBody>
      <dsp:txXfrm>
        <a:off x="461521" y="2786468"/>
        <a:ext cx="5769604" cy="799138"/>
      </dsp:txXfrm>
    </dsp:sp>
    <dsp:sp modelId="{A30AC49A-34AE-F34D-959C-A44F86A6EC6A}">
      <dsp:nvSpPr>
        <dsp:cNvPr id="0" name=""/>
        <dsp:cNvSpPr/>
      </dsp:nvSpPr>
      <dsp:spPr>
        <a:xfrm>
          <a:off x="0" y="4546837"/>
          <a:ext cx="8365809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F2B6A-BC0F-2D46-B929-0DA6240D26A2}">
      <dsp:nvSpPr>
        <dsp:cNvPr id="0" name=""/>
        <dsp:cNvSpPr/>
      </dsp:nvSpPr>
      <dsp:spPr>
        <a:xfrm>
          <a:off x="418290" y="4104037"/>
          <a:ext cx="5856066" cy="885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345" tIns="0" rIns="2213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право регулирует наиболее важные общественные отношения</a:t>
          </a:r>
          <a:endParaRPr lang="ru-RU" sz="2400" kern="1200" dirty="0"/>
        </a:p>
      </dsp:txBody>
      <dsp:txXfrm>
        <a:off x="461521" y="4147268"/>
        <a:ext cx="5769604" cy="799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10989-5CB3-7040-8F9C-2385C5FD5E77}">
      <dsp:nvSpPr>
        <dsp:cNvPr id="0" name=""/>
        <dsp:cNvSpPr/>
      </dsp:nvSpPr>
      <dsp:spPr>
        <a:xfrm rot="16200000">
          <a:off x="1590675" y="-1590675"/>
          <a:ext cx="1770856" cy="495220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Гражданин, субъект права и правоотношений, носитель прав и обязанностей, свободы и ответственности, правового сознания, правоспособности и дееспособности, социального и правового статуса.</a:t>
          </a:r>
          <a:endParaRPr lang="ru-RU" sz="1800" kern="1200" dirty="0"/>
        </a:p>
      </dsp:txBody>
      <dsp:txXfrm rot="5400000">
        <a:off x="0" y="0"/>
        <a:ext cx="4952206" cy="1328142"/>
      </dsp:txXfrm>
    </dsp:sp>
    <dsp:sp modelId="{F8A88CF1-9BB1-2F4D-86AF-CD2EDF6BCAE8}">
      <dsp:nvSpPr>
        <dsp:cNvPr id="0" name=""/>
        <dsp:cNvSpPr/>
      </dsp:nvSpPr>
      <dsp:spPr>
        <a:xfrm>
          <a:off x="4952206" y="0"/>
          <a:ext cx="4952206" cy="177085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нее зависит состояние законности и правопорядка, уровень правовой культуры общества.</a:t>
          </a:r>
          <a:endParaRPr lang="ru-RU" sz="1800" kern="1200" dirty="0"/>
        </a:p>
      </dsp:txBody>
      <dsp:txXfrm>
        <a:off x="4952206" y="0"/>
        <a:ext cx="4952206" cy="1328142"/>
      </dsp:txXfrm>
    </dsp:sp>
    <dsp:sp modelId="{5CDE579D-D5B3-614E-8BAF-86A2F5074CC1}">
      <dsp:nvSpPr>
        <dsp:cNvPr id="0" name=""/>
        <dsp:cNvSpPr/>
      </dsp:nvSpPr>
      <dsp:spPr>
        <a:xfrm rot="10800000">
          <a:off x="0" y="1770856"/>
          <a:ext cx="4952206" cy="177085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 судебной и иной правовой защиты.</a:t>
          </a:r>
          <a:endParaRPr lang="ru-RU" sz="1800" kern="1200" dirty="0"/>
        </a:p>
      </dsp:txBody>
      <dsp:txXfrm rot="10800000">
        <a:off x="0" y="2213569"/>
        <a:ext cx="4952206" cy="1328142"/>
      </dsp:txXfrm>
    </dsp:sp>
    <dsp:sp modelId="{C0195B70-ACC3-5B4B-88A9-5ABA07A3C86E}">
      <dsp:nvSpPr>
        <dsp:cNvPr id="0" name=""/>
        <dsp:cNvSpPr/>
      </dsp:nvSpPr>
      <dsp:spPr>
        <a:xfrm rot="5400000">
          <a:off x="6542881" y="180180"/>
          <a:ext cx="1770856" cy="495220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 должно своевременно и адекватно отражать новые потребности и запросы личности, должна быть обеспечена  практическая реализация права.</a:t>
          </a:r>
          <a:endParaRPr lang="ru-RU" sz="1800" kern="1200" dirty="0"/>
        </a:p>
      </dsp:txBody>
      <dsp:txXfrm rot="-5400000">
        <a:off x="4952206" y="2213569"/>
        <a:ext cx="4952206" cy="1328142"/>
      </dsp:txXfrm>
    </dsp:sp>
    <dsp:sp modelId="{F0C5634C-B8E9-DA48-9A64-72BCCE5E6518}">
      <dsp:nvSpPr>
        <dsp:cNvPr id="0" name=""/>
        <dsp:cNvSpPr/>
      </dsp:nvSpPr>
      <dsp:spPr>
        <a:xfrm>
          <a:off x="3466544" y="1328142"/>
          <a:ext cx="2971323" cy="885428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личность</a:t>
          </a:r>
          <a:endParaRPr lang="ru-RU" sz="3600" kern="1200" dirty="0"/>
        </a:p>
      </dsp:txBody>
      <dsp:txXfrm>
        <a:off x="3509767" y="1371365"/>
        <a:ext cx="2884877" cy="7989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66D1C-6403-0D44-AB9B-0D91F02D98EC}">
      <dsp:nvSpPr>
        <dsp:cNvPr id="0" name=""/>
        <dsp:cNvSpPr/>
      </dsp:nvSpPr>
      <dsp:spPr>
        <a:xfrm>
          <a:off x="2552700" y="0"/>
          <a:ext cx="4800600" cy="48006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Объективное право</a:t>
          </a:r>
          <a:endParaRPr lang="ru-RU" sz="2400" kern="1200" dirty="0"/>
        </a:p>
      </dsp:txBody>
      <dsp:txXfrm>
        <a:off x="3692842" y="360045"/>
        <a:ext cx="2520315" cy="816102"/>
      </dsp:txXfrm>
    </dsp:sp>
    <dsp:sp modelId="{7F4BE47A-1867-184A-9ADD-4565727D7038}">
      <dsp:nvSpPr>
        <dsp:cNvPr id="0" name=""/>
        <dsp:cNvSpPr/>
      </dsp:nvSpPr>
      <dsp:spPr>
        <a:xfrm>
          <a:off x="3152775" y="1200149"/>
          <a:ext cx="3600450" cy="36004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Права личности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субъективное право</a:t>
          </a:r>
        </a:p>
      </dsp:txBody>
      <dsp:txXfrm>
        <a:off x="3680048" y="2100262"/>
        <a:ext cx="2545902" cy="18002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3C114-7B21-AC46-9F05-0CDF17B789A8}">
      <dsp:nvSpPr>
        <dsp:cNvPr id="0" name=""/>
        <dsp:cNvSpPr/>
      </dsp:nvSpPr>
      <dsp:spPr>
        <a:xfrm>
          <a:off x="1491004" y="0"/>
          <a:ext cx="6354496" cy="6266329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04361-3FCD-F843-9240-BB0D5A6FBBDE}">
      <dsp:nvSpPr>
        <dsp:cNvPr id="0" name=""/>
        <dsp:cNvSpPr/>
      </dsp:nvSpPr>
      <dsp:spPr>
        <a:xfrm>
          <a:off x="4603333" y="627244"/>
          <a:ext cx="4073113" cy="890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является актом высшей юридической силы и основой для текущего законодательства</a:t>
          </a:r>
          <a:endParaRPr lang="ru-RU" sz="2000" kern="1200" dirty="0"/>
        </a:p>
      </dsp:txBody>
      <dsp:txXfrm>
        <a:off x="4646828" y="670739"/>
        <a:ext cx="3986123" cy="804003"/>
      </dsp:txXfrm>
    </dsp:sp>
    <dsp:sp modelId="{FC0E1507-B78A-7F4E-916C-CE35762ABD49}">
      <dsp:nvSpPr>
        <dsp:cNvPr id="0" name=""/>
        <dsp:cNvSpPr/>
      </dsp:nvSpPr>
      <dsp:spPr>
        <a:xfrm>
          <a:off x="4603333" y="1629612"/>
          <a:ext cx="4073113" cy="890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человек, его права и свободы -  высшая ценность</a:t>
          </a:r>
          <a:endParaRPr lang="ru-RU" sz="2400" kern="1200" dirty="0"/>
        </a:p>
      </dsp:txBody>
      <dsp:txXfrm>
        <a:off x="4646828" y="1673107"/>
        <a:ext cx="3986123" cy="804003"/>
      </dsp:txXfrm>
    </dsp:sp>
    <dsp:sp modelId="{CFBFA8E8-569F-9541-89AC-DABECFB5A6FE}">
      <dsp:nvSpPr>
        <dsp:cNvPr id="0" name=""/>
        <dsp:cNvSpPr/>
      </dsp:nvSpPr>
      <dsp:spPr>
        <a:xfrm>
          <a:off x="4603333" y="2631980"/>
          <a:ext cx="4073113" cy="890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гарантирует защиту прав и свобод человека</a:t>
          </a:r>
          <a:endParaRPr lang="ru-RU" sz="2400" kern="1200" dirty="0"/>
        </a:p>
      </dsp:txBody>
      <dsp:txXfrm>
        <a:off x="4646828" y="2675475"/>
        <a:ext cx="3986123" cy="804003"/>
      </dsp:txXfrm>
    </dsp:sp>
    <dsp:sp modelId="{A7E2D044-476B-0F46-B812-989B86B65D34}">
      <dsp:nvSpPr>
        <dsp:cNvPr id="0" name=""/>
        <dsp:cNvSpPr/>
      </dsp:nvSpPr>
      <dsp:spPr>
        <a:xfrm>
          <a:off x="4603333" y="3634348"/>
          <a:ext cx="4073113" cy="890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защита прав и законных интересов всеми способами, не противоречащими закону</a:t>
          </a:r>
          <a:endParaRPr lang="ru-RU" sz="2000" kern="1200" dirty="0"/>
        </a:p>
      </dsp:txBody>
      <dsp:txXfrm>
        <a:off x="4646828" y="3677843"/>
        <a:ext cx="3986123" cy="804003"/>
      </dsp:txXfrm>
    </dsp:sp>
    <dsp:sp modelId="{19146D31-C192-F742-BCD4-27FEBC917BD7}">
      <dsp:nvSpPr>
        <dsp:cNvPr id="0" name=""/>
        <dsp:cNvSpPr/>
      </dsp:nvSpPr>
      <dsp:spPr>
        <a:xfrm>
          <a:off x="4603333" y="4636716"/>
          <a:ext cx="4073113" cy="890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каждому гарантируется право на получение квалифицированной юридической помощи</a:t>
          </a:r>
          <a:endParaRPr lang="ru-RU" sz="2000" kern="1200" dirty="0"/>
        </a:p>
      </dsp:txBody>
      <dsp:txXfrm>
        <a:off x="4646828" y="4680211"/>
        <a:ext cx="3986123" cy="8040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59495-3027-E94B-B77D-36FFE7DFA891}">
      <dsp:nvSpPr>
        <dsp:cNvPr id="0" name=""/>
        <dsp:cNvSpPr/>
      </dsp:nvSpPr>
      <dsp:spPr>
        <a:xfrm>
          <a:off x="0" y="2490658"/>
          <a:ext cx="4211446" cy="121923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Государство: защита прав, свобод и законных интересов граждан</a:t>
          </a:r>
          <a:endParaRPr lang="ru-RU" sz="2400" kern="1200" dirty="0"/>
        </a:p>
      </dsp:txBody>
      <dsp:txXfrm>
        <a:off x="0" y="2490658"/>
        <a:ext cx="4211446" cy="1219231"/>
      </dsp:txXfrm>
    </dsp:sp>
    <dsp:sp modelId="{71FF6117-45A8-934B-A81A-A43F4765F8D9}">
      <dsp:nvSpPr>
        <dsp:cNvPr id="0" name=""/>
        <dsp:cNvSpPr/>
      </dsp:nvSpPr>
      <dsp:spPr>
        <a:xfrm>
          <a:off x="255262" y="2168186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EB1A86-0D5E-D041-AED7-606E4C419029}">
      <dsp:nvSpPr>
        <dsp:cNvPr id="0" name=""/>
        <dsp:cNvSpPr/>
      </dsp:nvSpPr>
      <dsp:spPr>
        <a:xfrm>
          <a:off x="461270" y="1756170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EA38B9-883B-FD47-BA6B-F2E978C93ECE}">
      <dsp:nvSpPr>
        <dsp:cNvPr id="0" name=""/>
        <dsp:cNvSpPr/>
      </dsp:nvSpPr>
      <dsp:spPr>
        <a:xfrm>
          <a:off x="955689" y="1838574"/>
          <a:ext cx="462467" cy="4624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953F0A-224A-8E4C-B454-1B404F5F2D28}">
      <dsp:nvSpPr>
        <dsp:cNvPr id="0" name=""/>
        <dsp:cNvSpPr/>
      </dsp:nvSpPr>
      <dsp:spPr>
        <a:xfrm>
          <a:off x="1367705" y="1385356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9F662-501F-6B40-96ED-661830FEAA34}">
      <dsp:nvSpPr>
        <dsp:cNvPr id="0" name=""/>
        <dsp:cNvSpPr/>
      </dsp:nvSpPr>
      <dsp:spPr>
        <a:xfrm>
          <a:off x="1903326" y="1220549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77F9FF-7767-D241-A1C1-6F7A08EAC766}">
      <dsp:nvSpPr>
        <dsp:cNvPr id="0" name=""/>
        <dsp:cNvSpPr/>
      </dsp:nvSpPr>
      <dsp:spPr>
        <a:xfrm>
          <a:off x="2562552" y="1508961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607A2A-AC91-314C-8A1D-7582C9BF2B57}">
      <dsp:nvSpPr>
        <dsp:cNvPr id="0" name=""/>
        <dsp:cNvSpPr/>
      </dsp:nvSpPr>
      <dsp:spPr>
        <a:xfrm>
          <a:off x="2974568" y="1714969"/>
          <a:ext cx="462467" cy="4624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359B77-A406-8742-AD56-BE533EF01842}">
      <dsp:nvSpPr>
        <dsp:cNvPr id="0" name=""/>
        <dsp:cNvSpPr/>
      </dsp:nvSpPr>
      <dsp:spPr>
        <a:xfrm>
          <a:off x="3551390" y="2168186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E9DA36-F795-FF4E-B263-2BA71D42E650}">
      <dsp:nvSpPr>
        <dsp:cNvPr id="0" name=""/>
        <dsp:cNvSpPr/>
      </dsp:nvSpPr>
      <dsp:spPr>
        <a:xfrm>
          <a:off x="3798600" y="2621404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62B06E-AEEF-424A-8ABA-56FE29ADB457}">
      <dsp:nvSpPr>
        <dsp:cNvPr id="0" name=""/>
        <dsp:cNvSpPr/>
      </dsp:nvSpPr>
      <dsp:spPr>
        <a:xfrm>
          <a:off x="1656116" y="1756170"/>
          <a:ext cx="756764" cy="7567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992CD4-801B-AC45-B9DA-44A6CCCC5404}">
      <dsp:nvSpPr>
        <dsp:cNvPr id="0" name=""/>
        <dsp:cNvSpPr/>
      </dsp:nvSpPr>
      <dsp:spPr>
        <a:xfrm>
          <a:off x="49254" y="3321831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427B1-61F5-FC4B-BE11-B7956D1F57E9}">
      <dsp:nvSpPr>
        <dsp:cNvPr id="0" name=""/>
        <dsp:cNvSpPr/>
      </dsp:nvSpPr>
      <dsp:spPr>
        <a:xfrm>
          <a:off x="296463" y="3692646"/>
          <a:ext cx="462467" cy="4624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88740F-30C6-4444-B31F-69BDFD5F9307}">
      <dsp:nvSpPr>
        <dsp:cNvPr id="0" name=""/>
        <dsp:cNvSpPr/>
      </dsp:nvSpPr>
      <dsp:spPr>
        <a:xfrm>
          <a:off x="914488" y="4022259"/>
          <a:ext cx="672679" cy="6726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409CBE-DC8C-4F41-BCFD-10197D2B0C70}">
      <dsp:nvSpPr>
        <dsp:cNvPr id="0" name=""/>
        <dsp:cNvSpPr/>
      </dsp:nvSpPr>
      <dsp:spPr>
        <a:xfrm>
          <a:off x="1779721" y="4557880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2B0DE-4455-8F42-9740-982CBBF74E45}">
      <dsp:nvSpPr>
        <dsp:cNvPr id="0" name=""/>
        <dsp:cNvSpPr/>
      </dsp:nvSpPr>
      <dsp:spPr>
        <a:xfrm>
          <a:off x="1944528" y="4022259"/>
          <a:ext cx="462467" cy="4624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3FAF14-ED80-DC46-B2B3-6D35C89DF67F}">
      <dsp:nvSpPr>
        <dsp:cNvPr id="0" name=""/>
        <dsp:cNvSpPr/>
      </dsp:nvSpPr>
      <dsp:spPr>
        <a:xfrm>
          <a:off x="2356544" y="4599081"/>
          <a:ext cx="294297" cy="2942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BCD99B-CD71-614B-9763-19FB323C96AA}">
      <dsp:nvSpPr>
        <dsp:cNvPr id="0" name=""/>
        <dsp:cNvSpPr/>
      </dsp:nvSpPr>
      <dsp:spPr>
        <a:xfrm>
          <a:off x="2727358" y="3939856"/>
          <a:ext cx="672679" cy="6726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682EF2-BF33-ED4D-84A9-250501D1A612}">
      <dsp:nvSpPr>
        <dsp:cNvPr id="0" name=""/>
        <dsp:cNvSpPr/>
      </dsp:nvSpPr>
      <dsp:spPr>
        <a:xfrm>
          <a:off x="3633794" y="3775049"/>
          <a:ext cx="462467" cy="46246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AF2A1F-D9E2-5B41-A795-80BC029140E9}">
      <dsp:nvSpPr>
        <dsp:cNvPr id="0" name=""/>
        <dsp:cNvSpPr/>
      </dsp:nvSpPr>
      <dsp:spPr>
        <a:xfrm>
          <a:off x="4215058" y="1837888"/>
          <a:ext cx="1358199" cy="2592951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AF123-1DF2-EF48-B2FF-10B721326FD9}">
      <dsp:nvSpPr>
        <dsp:cNvPr id="0" name=""/>
        <dsp:cNvSpPr/>
      </dsp:nvSpPr>
      <dsp:spPr>
        <a:xfrm>
          <a:off x="5326312" y="1837888"/>
          <a:ext cx="1358199" cy="2592951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1FA9-7D8B-D24E-B2A3-5A1B3DF01E9C}">
      <dsp:nvSpPr>
        <dsp:cNvPr id="0" name=""/>
        <dsp:cNvSpPr/>
      </dsp:nvSpPr>
      <dsp:spPr>
        <a:xfrm>
          <a:off x="6832679" y="1623601"/>
          <a:ext cx="3148554" cy="314855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нотариат </a:t>
          </a:r>
          <a:endParaRPr lang="ru-RU" sz="4500" kern="1200" dirty="0"/>
        </a:p>
      </dsp:txBody>
      <dsp:txXfrm>
        <a:off x="7293774" y="2084696"/>
        <a:ext cx="2226364" cy="22263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1C539-4310-AA48-93FE-FBC14E4EAC8E}">
      <dsp:nvSpPr>
        <dsp:cNvPr id="0" name=""/>
        <dsp:cNvSpPr/>
      </dsp:nvSpPr>
      <dsp:spPr>
        <a:xfrm>
          <a:off x="1561953" y="251364"/>
          <a:ext cx="4988623" cy="173248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D09D7-BB07-9644-A51D-605F2CBB904C}">
      <dsp:nvSpPr>
        <dsp:cNvPr id="0" name=""/>
        <dsp:cNvSpPr/>
      </dsp:nvSpPr>
      <dsp:spPr>
        <a:xfrm>
          <a:off x="3580606" y="4493628"/>
          <a:ext cx="966787" cy="618744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9529-AF11-DA4E-B138-3841DDAC6739}">
      <dsp:nvSpPr>
        <dsp:cNvPr id="0" name=""/>
        <dsp:cNvSpPr/>
      </dsp:nvSpPr>
      <dsp:spPr>
        <a:xfrm>
          <a:off x="1743709" y="4988623"/>
          <a:ext cx="4640580" cy="116014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задачи нотариата</a:t>
          </a:r>
          <a:endParaRPr lang="ru-RU" sz="4100" kern="1200" dirty="0"/>
        </a:p>
      </dsp:txBody>
      <dsp:txXfrm>
        <a:off x="1743709" y="4988623"/>
        <a:ext cx="4640580" cy="1160145"/>
      </dsp:txXfrm>
    </dsp:sp>
    <dsp:sp modelId="{FEDED1AE-5238-F644-B9B9-B848EB543CA7}">
      <dsp:nvSpPr>
        <dsp:cNvPr id="0" name=""/>
        <dsp:cNvSpPr/>
      </dsp:nvSpPr>
      <dsp:spPr>
        <a:xfrm>
          <a:off x="2986204" y="1950042"/>
          <a:ext cx="2519104" cy="20754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предупреждение правонарушений</a:t>
          </a:r>
          <a:endParaRPr lang="ru-RU" sz="1800" kern="1200" dirty="0"/>
        </a:p>
      </dsp:txBody>
      <dsp:txXfrm>
        <a:off x="3355118" y="2253982"/>
        <a:ext cx="1781276" cy="1467555"/>
      </dsp:txXfrm>
    </dsp:sp>
    <dsp:sp modelId="{71FBF02A-73DE-FA48-B7B7-F258AB84B58F}">
      <dsp:nvSpPr>
        <dsp:cNvPr id="0" name=""/>
        <dsp:cNvSpPr/>
      </dsp:nvSpPr>
      <dsp:spPr>
        <a:xfrm>
          <a:off x="2130424" y="812101"/>
          <a:ext cx="1740217" cy="17402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охрана собственности, прав и законных интересов граждан</a:t>
          </a:r>
          <a:endParaRPr lang="ru-RU" sz="1600" kern="1200" dirty="0"/>
        </a:p>
      </dsp:txBody>
      <dsp:txXfrm>
        <a:off x="2385273" y="1066950"/>
        <a:ext cx="1230519" cy="1230519"/>
      </dsp:txXfrm>
    </dsp:sp>
    <dsp:sp modelId="{255C595A-DB7D-EA45-8AA6-FE01B33A4608}">
      <dsp:nvSpPr>
        <dsp:cNvPr id="0" name=""/>
        <dsp:cNvSpPr/>
      </dsp:nvSpPr>
      <dsp:spPr>
        <a:xfrm>
          <a:off x="3909314" y="391355"/>
          <a:ext cx="1740217" cy="17402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укрепление законности и правопорядка</a:t>
          </a:r>
          <a:endParaRPr lang="ru-RU" sz="1800" kern="1200" dirty="0"/>
        </a:p>
      </dsp:txBody>
      <dsp:txXfrm>
        <a:off x="4164163" y="646204"/>
        <a:ext cx="1230519" cy="1230519"/>
      </dsp:txXfrm>
    </dsp:sp>
    <dsp:sp modelId="{24DA071D-46F0-C742-9FED-FAF6AEBD80A6}">
      <dsp:nvSpPr>
        <dsp:cNvPr id="0" name=""/>
        <dsp:cNvSpPr/>
      </dsp:nvSpPr>
      <dsp:spPr>
        <a:xfrm>
          <a:off x="426949" y="38671"/>
          <a:ext cx="7274101" cy="4331208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EA674-AD1A-3E40-BA72-409273789DCD}">
      <dsp:nvSpPr>
        <dsp:cNvPr id="0" name=""/>
        <dsp:cNvSpPr/>
      </dsp:nvSpPr>
      <dsp:spPr>
        <a:xfrm>
          <a:off x="834429" y="1154"/>
          <a:ext cx="3075781" cy="18454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Государство создает право, совершенствует  и охраняет его от нарушений. </a:t>
          </a:r>
          <a:endParaRPr lang="ru-RU" sz="2000" kern="1200" dirty="0"/>
        </a:p>
      </dsp:txBody>
      <dsp:txXfrm>
        <a:off x="834429" y="1154"/>
        <a:ext cx="3075781" cy="1845468"/>
      </dsp:txXfrm>
    </dsp:sp>
    <dsp:sp modelId="{ACFE2E61-FD23-204C-BE0D-88001D544A2C}">
      <dsp:nvSpPr>
        <dsp:cNvPr id="0" name=""/>
        <dsp:cNvSpPr/>
      </dsp:nvSpPr>
      <dsp:spPr>
        <a:xfrm>
          <a:off x="4217789" y="1154"/>
          <a:ext cx="3075781" cy="18454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 - мера допустимой свободы,   ответственности, ограждает индивида от внешнего произвола, регулирует наиболее значимые общественные отношения.</a:t>
          </a:r>
          <a:endParaRPr lang="ru-RU" sz="1800" kern="1200" dirty="0"/>
        </a:p>
      </dsp:txBody>
      <dsp:txXfrm>
        <a:off x="4217789" y="1154"/>
        <a:ext cx="3075781" cy="1845468"/>
      </dsp:txXfrm>
    </dsp:sp>
    <dsp:sp modelId="{D0B061B4-5EC0-B14B-8CC6-BB0E2A216222}">
      <dsp:nvSpPr>
        <dsp:cNvPr id="0" name=""/>
        <dsp:cNvSpPr/>
      </dsp:nvSpPr>
      <dsp:spPr>
        <a:xfrm>
          <a:off x="834429" y="2154201"/>
          <a:ext cx="3075781" cy="18454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РФ человек, его права и свободы объявлены высшей ценностью и их защита – обязанность государства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834429" y="2154201"/>
        <a:ext cx="3075781" cy="1845468"/>
      </dsp:txXfrm>
    </dsp:sp>
    <dsp:sp modelId="{E050F599-B823-2F4B-B556-78F1923FDA7B}">
      <dsp:nvSpPr>
        <dsp:cNvPr id="0" name=""/>
        <dsp:cNvSpPr/>
      </dsp:nvSpPr>
      <dsp:spPr>
        <a:xfrm>
          <a:off x="4217789" y="2154201"/>
          <a:ext cx="3075781" cy="18454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Государство делегирует нотариату  полномочия в сфере защиты конституционных прав и законных интересов граждан</a:t>
          </a:r>
          <a:endParaRPr lang="ru-RU" sz="1600" kern="1200" dirty="0"/>
        </a:p>
      </dsp:txBody>
      <dsp:txXfrm>
        <a:off x="4217789" y="2154201"/>
        <a:ext cx="3075781" cy="1845468"/>
      </dsp:txXfrm>
    </dsp:sp>
    <dsp:sp modelId="{7457D57C-6AD9-5543-B6D3-FCF2504345EA}">
      <dsp:nvSpPr>
        <dsp:cNvPr id="0" name=""/>
        <dsp:cNvSpPr/>
      </dsp:nvSpPr>
      <dsp:spPr>
        <a:xfrm>
          <a:off x="2526109" y="4307247"/>
          <a:ext cx="3075781" cy="184546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Нотариат способствует реализацию частного и публичного интереса</a:t>
          </a:r>
          <a:endParaRPr lang="ru-RU" sz="2000" kern="1200" dirty="0"/>
        </a:p>
      </dsp:txBody>
      <dsp:txXfrm>
        <a:off x="2526109" y="4307247"/>
        <a:ext cx="3075781" cy="1845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5278E-A35D-4B48-8BC6-65328DCC57E0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A5F1-E4AC-5E40-8505-CA715659B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6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9A5F1-E4AC-5E40-8505-CA715659B7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8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9A5F1-E4AC-5E40-8505-CA715659B7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7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с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2" y="2551297"/>
            <a:ext cx="8453864" cy="2484119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Соотношение</a:t>
            </a:r>
            <a:b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государства, права и личности</a:t>
            </a:r>
            <a:b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b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современном обществе.</a:t>
            </a:r>
            <a:br>
              <a:rPr lang="ru-RU" sz="53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53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01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6268590"/>
              </p:ext>
            </p:extLst>
          </p:nvPr>
        </p:nvGraphicFramePr>
        <p:xfrm>
          <a:off x="2294965" y="430306"/>
          <a:ext cx="8128000" cy="615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9906" y="430306"/>
            <a:ext cx="2169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Выводы:</a:t>
            </a:r>
          </a:p>
        </p:txBody>
      </p:sp>
    </p:spTree>
    <p:extLst>
      <p:ext uri="{BB962C8B-B14F-4D97-AF65-F5344CB8AC3E}">
        <p14:creationId xmlns:p14="http://schemas.microsoft.com/office/powerpoint/2010/main" val="159868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94016"/>
              </p:ext>
            </p:extLst>
          </p:nvPr>
        </p:nvGraphicFramePr>
        <p:xfrm>
          <a:off x="1432561" y="216131"/>
          <a:ext cx="8900160" cy="294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5640323" y="3029405"/>
            <a:ext cx="484632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83627" y="4151373"/>
            <a:ext cx="6598023" cy="24820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енденции </a:t>
            </a:r>
            <a:r>
              <a:rPr lang="ru-RU" sz="2400" dirty="0"/>
              <a:t>дальнейшего развития РФ на пути к формированию правового государства и демократического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54057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3169939"/>
              </p:ext>
            </p:extLst>
          </p:nvPr>
        </p:nvGraphicFramePr>
        <p:xfrm>
          <a:off x="1982124" y="10521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615142" y="350334"/>
            <a:ext cx="14020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Факторы, влияющие на </a:t>
            </a:r>
            <a:r>
              <a:rPr lang="ru-RU" sz="2800" smtClean="0"/>
              <a:t>соотношение государства</a:t>
            </a:r>
            <a:r>
              <a:rPr lang="ru-RU" sz="2800" dirty="0" smtClean="0"/>
              <a:t>, права и личности: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534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499620"/>
              </p:ext>
            </p:extLst>
          </p:nvPr>
        </p:nvGraphicFramePr>
        <p:xfrm>
          <a:off x="1432561" y="441960"/>
          <a:ext cx="8900160" cy="560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30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52274"/>
              </p:ext>
            </p:extLst>
          </p:nvPr>
        </p:nvGraphicFramePr>
        <p:xfrm>
          <a:off x="2516451" y="1177052"/>
          <a:ext cx="8365809" cy="532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31720" y="807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 flipH="1">
            <a:off x="4346148" y="161389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в правовом государстве: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044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895859"/>
              </p:ext>
            </p:extLst>
          </p:nvPr>
        </p:nvGraphicFramePr>
        <p:xfrm>
          <a:off x="1142999" y="1197928"/>
          <a:ext cx="9904413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286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26210"/>
              </p:ext>
            </p:extLst>
          </p:nvPr>
        </p:nvGraphicFramePr>
        <p:xfrm>
          <a:off x="1141413" y="990600"/>
          <a:ext cx="9906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40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845849"/>
              </p:ext>
            </p:extLst>
          </p:nvPr>
        </p:nvGraphicFramePr>
        <p:xfrm>
          <a:off x="1446007" y="152400"/>
          <a:ext cx="10102533" cy="626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42160" y="303014"/>
            <a:ext cx="2941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Конституция РФ: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14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99369"/>
              </p:ext>
            </p:extLst>
          </p:nvPr>
        </p:nvGraphicFramePr>
        <p:xfrm>
          <a:off x="1244302" y="233082"/>
          <a:ext cx="10133012" cy="611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93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001680065"/>
              </p:ext>
            </p:extLst>
          </p:nvPr>
        </p:nvGraphicFramePr>
        <p:xfrm>
          <a:off x="2032000" y="289560"/>
          <a:ext cx="8128000" cy="618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985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епь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964</TotalTime>
  <Words>299</Words>
  <Application>Microsoft Office PowerPoint</Application>
  <PresentationFormat>Широкоэкранный</PresentationFormat>
  <Paragraphs>50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Цепь</vt:lpstr>
      <vt:lpstr>   Соотношение государства, права и личности в современном обществе.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Государство, право и личность: соотношение</dc:title>
  <dc:creator>Вероника Соколовская</dc:creator>
  <cp:lastModifiedBy>RAAN</cp:lastModifiedBy>
  <cp:revision>28</cp:revision>
  <dcterms:created xsi:type="dcterms:W3CDTF">2017-11-03T21:14:27Z</dcterms:created>
  <dcterms:modified xsi:type="dcterms:W3CDTF">2018-01-27T11:30:39Z</dcterms:modified>
</cp:coreProperties>
</file>