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6F301-F7F6-46CE-B452-773F1389271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5C1ED-03C5-47BF-ADA6-73AED3A41E9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Деянием признается</a:t>
          </a:r>
          <a:endParaRPr lang="ru-RU" dirty="0"/>
        </a:p>
      </dgm:t>
    </dgm:pt>
    <dgm:pt modelId="{A2EDA19C-5D47-4ACF-A163-233F6F6EE302}" type="parTrans" cxnId="{CB8DF98F-6FF0-431B-80CE-958D5AC7460C}">
      <dgm:prSet/>
      <dgm:spPr/>
      <dgm:t>
        <a:bodyPr/>
        <a:lstStyle/>
        <a:p>
          <a:endParaRPr lang="ru-RU"/>
        </a:p>
      </dgm:t>
    </dgm:pt>
    <dgm:pt modelId="{E3360F82-303A-412D-9096-C4A9B05B97DA}" type="sibTrans" cxnId="{CB8DF98F-6FF0-431B-80CE-958D5AC7460C}">
      <dgm:prSet/>
      <dgm:spPr/>
      <dgm:t>
        <a:bodyPr/>
        <a:lstStyle/>
        <a:p>
          <a:endParaRPr lang="ru-RU"/>
        </a:p>
      </dgm:t>
    </dgm:pt>
    <dgm:pt modelId="{4171CE1F-CD9A-4EB7-9CC4-79A30359D25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Деянием не признается:</a:t>
          </a:r>
          <a:endParaRPr lang="ru-RU" dirty="0"/>
        </a:p>
      </dgm:t>
    </dgm:pt>
    <dgm:pt modelId="{C0F3C73D-4BBD-4390-B704-123BBB1E50A6}" type="parTrans" cxnId="{89BEEC72-73DA-4584-AA38-1D6FEA64E9A1}">
      <dgm:prSet/>
      <dgm:spPr/>
      <dgm:t>
        <a:bodyPr/>
        <a:lstStyle/>
        <a:p>
          <a:endParaRPr lang="ru-RU"/>
        </a:p>
      </dgm:t>
    </dgm:pt>
    <dgm:pt modelId="{6137F089-773A-4275-ADF5-B79E340F3173}" type="sibTrans" cxnId="{89BEEC72-73DA-4584-AA38-1D6FEA64E9A1}">
      <dgm:prSet/>
      <dgm:spPr/>
      <dgm:t>
        <a:bodyPr/>
        <a:lstStyle/>
        <a:p>
          <a:endParaRPr lang="ru-RU"/>
        </a:p>
      </dgm:t>
    </dgm:pt>
    <dgm:pt modelId="{036C297A-1C7B-4D42-A650-07F4D52DABE7}">
      <dgm:prSet custT="1"/>
      <dgm:spPr/>
      <dgm:t>
        <a:bodyPr/>
        <a:lstStyle/>
        <a:p>
          <a:pPr algn="just"/>
          <a:r>
            <a:rPr lang="ru-RU" sz="1600" dirty="0" smtClean="0"/>
            <a:t>Поведение, имеющее внешнее выражение, т.е. изменяющее общественные отношения</a:t>
          </a:r>
          <a:endParaRPr lang="ru-RU" sz="1600" dirty="0"/>
        </a:p>
      </dgm:t>
    </dgm:pt>
    <dgm:pt modelId="{4102C2A5-45FF-46FC-93E9-897311B6ACAD}" type="parTrans" cxnId="{AF2586E2-7B53-4395-A180-DBDAD34AED7A}">
      <dgm:prSet/>
      <dgm:spPr/>
      <dgm:t>
        <a:bodyPr/>
        <a:lstStyle/>
        <a:p>
          <a:endParaRPr lang="ru-RU"/>
        </a:p>
      </dgm:t>
    </dgm:pt>
    <dgm:pt modelId="{DEB85241-8121-42CC-9E2B-2919229E64C8}" type="sibTrans" cxnId="{AF2586E2-7B53-4395-A180-DBDAD34AED7A}">
      <dgm:prSet/>
      <dgm:spPr/>
      <dgm:t>
        <a:bodyPr/>
        <a:lstStyle/>
        <a:p>
          <a:endParaRPr lang="ru-RU"/>
        </a:p>
      </dgm:t>
    </dgm:pt>
    <dgm:pt modelId="{2F553E91-9153-4573-BB4C-0C396E051211}">
      <dgm:prSet custT="1"/>
      <dgm:spPr/>
      <dgm:t>
        <a:bodyPr/>
        <a:lstStyle/>
        <a:p>
          <a:pPr algn="just"/>
          <a:r>
            <a:rPr lang="ru-RU" sz="1600" dirty="0" smtClean="0"/>
            <a:t>Психические процессы, мысли, не реализованные хотя бы частично;</a:t>
          </a:r>
          <a:endParaRPr lang="ru-RU" sz="1600" dirty="0"/>
        </a:p>
      </dgm:t>
    </dgm:pt>
    <dgm:pt modelId="{5EEB9D51-A5B2-465F-B245-E5D7A54AA9AE}" type="parTrans" cxnId="{0F411E5B-ABA9-4377-9BD3-97261148F20A}">
      <dgm:prSet/>
      <dgm:spPr/>
      <dgm:t>
        <a:bodyPr/>
        <a:lstStyle/>
        <a:p>
          <a:endParaRPr lang="ru-RU"/>
        </a:p>
      </dgm:t>
    </dgm:pt>
    <dgm:pt modelId="{41B34428-9EFE-4059-87E5-0C33983B5969}" type="sibTrans" cxnId="{0F411E5B-ABA9-4377-9BD3-97261148F20A}">
      <dgm:prSet/>
      <dgm:spPr/>
      <dgm:t>
        <a:bodyPr/>
        <a:lstStyle/>
        <a:p>
          <a:endParaRPr lang="ru-RU"/>
        </a:p>
      </dgm:t>
    </dgm:pt>
    <dgm:pt modelId="{4E787346-060B-492D-926D-3630EE182F27}">
      <dgm:prSet custT="1"/>
      <dgm:spPr/>
      <dgm:t>
        <a:bodyPr/>
        <a:lstStyle/>
        <a:p>
          <a:pPr algn="just"/>
          <a:r>
            <a:rPr lang="ru-RU" sz="1600" dirty="0" smtClean="0"/>
            <a:t>Замыслы, о которых стало известно (обнаружение умысла)</a:t>
          </a:r>
          <a:endParaRPr lang="ru-RU" sz="1600" dirty="0"/>
        </a:p>
      </dgm:t>
    </dgm:pt>
    <dgm:pt modelId="{68A7E500-1E6D-4972-8FA1-A490C7FACAE4}" type="parTrans" cxnId="{7A123A8A-4B87-48E9-8F96-F36171F8E7F1}">
      <dgm:prSet/>
      <dgm:spPr/>
      <dgm:t>
        <a:bodyPr/>
        <a:lstStyle/>
        <a:p>
          <a:endParaRPr lang="ru-RU"/>
        </a:p>
      </dgm:t>
    </dgm:pt>
    <dgm:pt modelId="{86A0414D-B951-4B0D-AF72-65C149D6A719}" type="sibTrans" cxnId="{7A123A8A-4B87-48E9-8F96-F36171F8E7F1}">
      <dgm:prSet/>
      <dgm:spPr/>
      <dgm:t>
        <a:bodyPr/>
        <a:lstStyle/>
        <a:p>
          <a:endParaRPr lang="ru-RU"/>
        </a:p>
      </dgm:t>
    </dgm:pt>
    <dgm:pt modelId="{90A22A89-29EE-407A-9838-31CAF6A6576E}" type="pres">
      <dgm:prSet presAssocID="{1F26F301-F7F6-46CE-B452-773F138927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0CB182-2536-4E59-AAA4-4E973DD682FE}" type="pres">
      <dgm:prSet presAssocID="{CA45C1ED-03C5-47BF-ADA6-73AED3A41E9A}" presName="root" presStyleCnt="0"/>
      <dgm:spPr/>
    </dgm:pt>
    <dgm:pt modelId="{75FC8FD8-26B5-4016-B494-42B3B5F45CD7}" type="pres">
      <dgm:prSet presAssocID="{CA45C1ED-03C5-47BF-ADA6-73AED3A41E9A}" presName="rootComposite" presStyleCnt="0"/>
      <dgm:spPr/>
    </dgm:pt>
    <dgm:pt modelId="{5AEE2A1F-C449-40C1-9E00-F0F85CB99D1E}" type="pres">
      <dgm:prSet presAssocID="{CA45C1ED-03C5-47BF-ADA6-73AED3A41E9A}" presName="rootText" presStyleLbl="node1" presStyleIdx="0" presStyleCnt="2" custLinFactNeighborX="-1614" custLinFactNeighborY="-2008"/>
      <dgm:spPr/>
      <dgm:t>
        <a:bodyPr/>
        <a:lstStyle/>
        <a:p>
          <a:endParaRPr lang="ru-RU"/>
        </a:p>
      </dgm:t>
    </dgm:pt>
    <dgm:pt modelId="{A0385BE7-E770-4BF1-8654-8EE83260B2F4}" type="pres">
      <dgm:prSet presAssocID="{CA45C1ED-03C5-47BF-ADA6-73AED3A41E9A}" presName="rootConnector" presStyleLbl="node1" presStyleIdx="0" presStyleCnt="2"/>
      <dgm:spPr/>
      <dgm:t>
        <a:bodyPr/>
        <a:lstStyle/>
        <a:p>
          <a:endParaRPr lang="ru-RU"/>
        </a:p>
      </dgm:t>
    </dgm:pt>
    <dgm:pt modelId="{4F09412F-A0C3-45FA-B810-777785D1B4A4}" type="pres">
      <dgm:prSet presAssocID="{CA45C1ED-03C5-47BF-ADA6-73AED3A41E9A}" presName="childShape" presStyleCnt="0"/>
      <dgm:spPr/>
    </dgm:pt>
    <dgm:pt modelId="{87A97104-7748-47DA-935B-B895372E8E3F}" type="pres">
      <dgm:prSet presAssocID="{4102C2A5-45FF-46FC-93E9-897311B6ACA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E1FBD21-AD45-4F6E-8775-FAEC6B280072}" type="pres">
      <dgm:prSet presAssocID="{036C297A-1C7B-4D42-A650-07F4D52DABE7}" presName="childText" presStyleLbl="bgAcc1" presStyleIdx="0" presStyleCnt="3" custScaleX="177915" custScaleY="143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F1022-726D-434C-983E-A3B07FDD42A1}" type="pres">
      <dgm:prSet presAssocID="{4171CE1F-CD9A-4EB7-9CC4-79A30359D25A}" presName="root" presStyleCnt="0"/>
      <dgm:spPr/>
    </dgm:pt>
    <dgm:pt modelId="{651EAD7D-5D2D-481E-BD5D-F05EFF3165EF}" type="pres">
      <dgm:prSet presAssocID="{4171CE1F-CD9A-4EB7-9CC4-79A30359D25A}" presName="rootComposite" presStyleCnt="0"/>
      <dgm:spPr/>
    </dgm:pt>
    <dgm:pt modelId="{DCBD258C-A97B-42C7-9738-03180B9F88D7}" type="pres">
      <dgm:prSet presAssocID="{4171CE1F-CD9A-4EB7-9CC4-79A30359D25A}" presName="rootText" presStyleLbl="node1" presStyleIdx="1" presStyleCnt="2" custLinFactNeighborX="-2363" custLinFactNeighborY="-1114"/>
      <dgm:spPr/>
      <dgm:t>
        <a:bodyPr/>
        <a:lstStyle/>
        <a:p>
          <a:endParaRPr lang="ru-RU"/>
        </a:p>
      </dgm:t>
    </dgm:pt>
    <dgm:pt modelId="{581CDB62-C7F0-408E-9BC2-287087A48A7A}" type="pres">
      <dgm:prSet presAssocID="{4171CE1F-CD9A-4EB7-9CC4-79A30359D25A}" presName="rootConnector" presStyleLbl="node1" presStyleIdx="1" presStyleCnt="2"/>
      <dgm:spPr/>
      <dgm:t>
        <a:bodyPr/>
        <a:lstStyle/>
        <a:p>
          <a:endParaRPr lang="ru-RU"/>
        </a:p>
      </dgm:t>
    </dgm:pt>
    <dgm:pt modelId="{11E94D73-4AE1-441E-A7BC-E9DBF16E2B1E}" type="pres">
      <dgm:prSet presAssocID="{4171CE1F-CD9A-4EB7-9CC4-79A30359D25A}" presName="childShape" presStyleCnt="0"/>
      <dgm:spPr/>
    </dgm:pt>
    <dgm:pt modelId="{E2FD9DBE-7370-42E4-87F8-C049969D9D20}" type="pres">
      <dgm:prSet presAssocID="{5EEB9D51-A5B2-465F-B245-E5D7A54AA9A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8B28D90-6651-4683-A31B-777090708300}" type="pres">
      <dgm:prSet presAssocID="{2F553E91-9153-4573-BB4C-0C396E051211}" presName="childText" presStyleLbl="bgAcc1" presStyleIdx="1" presStyleCnt="3" custScaleX="224547" custScaleY="12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0E86A-248C-4DA8-A0B0-41E3C0216D62}" type="pres">
      <dgm:prSet presAssocID="{68A7E500-1E6D-4972-8FA1-A490C7FACAE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4CED81C-4554-4F92-A1BF-84671920904C}" type="pres">
      <dgm:prSet presAssocID="{4E787346-060B-492D-926D-3630EE182F27}" presName="childText" presStyleLbl="bgAcc1" presStyleIdx="2" presStyleCnt="3" custScaleX="182321" custScaleY="139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B402E-8D53-4F02-898C-B23EE6C632BA}" type="presOf" srcId="{036C297A-1C7B-4D42-A650-07F4D52DABE7}" destId="{EE1FBD21-AD45-4F6E-8775-FAEC6B280072}" srcOrd="0" destOrd="0" presId="urn:microsoft.com/office/officeart/2005/8/layout/hierarchy3"/>
    <dgm:cxn modelId="{725ABC45-D492-44A7-A0FE-3C1DDF320A40}" type="presOf" srcId="{1F26F301-F7F6-46CE-B452-773F13892710}" destId="{90A22A89-29EE-407A-9838-31CAF6A6576E}" srcOrd="0" destOrd="0" presId="urn:microsoft.com/office/officeart/2005/8/layout/hierarchy3"/>
    <dgm:cxn modelId="{CB8DF98F-6FF0-431B-80CE-958D5AC7460C}" srcId="{1F26F301-F7F6-46CE-B452-773F13892710}" destId="{CA45C1ED-03C5-47BF-ADA6-73AED3A41E9A}" srcOrd="0" destOrd="0" parTransId="{A2EDA19C-5D47-4ACF-A163-233F6F6EE302}" sibTransId="{E3360F82-303A-412D-9096-C4A9B05B97DA}"/>
    <dgm:cxn modelId="{9E931E37-F612-4C95-AFCE-CF1E8C38F849}" type="presOf" srcId="{2F553E91-9153-4573-BB4C-0C396E051211}" destId="{C8B28D90-6651-4683-A31B-777090708300}" srcOrd="0" destOrd="0" presId="urn:microsoft.com/office/officeart/2005/8/layout/hierarchy3"/>
    <dgm:cxn modelId="{0D69DB0A-0880-488F-805C-93CE5D6205B6}" type="presOf" srcId="{5EEB9D51-A5B2-465F-B245-E5D7A54AA9AE}" destId="{E2FD9DBE-7370-42E4-87F8-C049969D9D20}" srcOrd="0" destOrd="0" presId="urn:microsoft.com/office/officeart/2005/8/layout/hierarchy3"/>
    <dgm:cxn modelId="{838C52C5-B2B1-4494-AE9C-765F5FD673B1}" type="presOf" srcId="{4171CE1F-CD9A-4EB7-9CC4-79A30359D25A}" destId="{DCBD258C-A97B-42C7-9738-03180B9F88D7}" srcOrd="0" destOrd="0" presId="urn:microsoft.com/office/officeart/2005/8/layout/hierarchy3"/>
    <dgm:cxn modelId="{8E855A73-EFC6-45D5-930F-38D1EFD9FBD3}" type="presOf" srcId="{CA45C1ED-03C5-47BF-ADA6-73AED3A41E9A}" destId="{5AEE2A1F-C449-40C1-9E00-F0F85CB99D1E}" srcOrd="0" destOrd="0" presId="urn:microsoft.com/office/officeart/2005/8/layout/hierarchy3"/>
    <dgm:cxn modelId="{7A123A8A-4B87-48E9-8F96-F36171F8E7F1}" srcId="{4171CE1F-CD9A-4EB7-9CC4-79A30359D25A}" destId="{4E787346-060B-492D-926D-3630EE182F27}" srcOrd="1" destOrd="0" parTransId="{68A7E500-1E6D-4972-8FA1-A490C7FACAE4}" sibTransId="{86A0414D-B951-4B0D-AF72-65C149D6A719}"/>
    <dgm:cxn modelId="{92CB4F13-AD21-4355-BFD2-704B516CBCC8}" type="presOf" srcId="{CA45C1ED-03C5-47BF-ADA6-73AED3A41E9A}" destId="{A0385BE7-E770-4BF1-8654-8EE83260B2F4}" srcOrd="1" destOrd="0" presId="urn:microsoft.com/office/officeart/2005/8/layout/hierarchy3"/>
    <dgm:cxn modelId="{2DE595C6-9940-4792-AC69-309B95A77C4D}" type="presOf" srcId="{68A7E500-1E6D-4972-8FA1-A490C7FACAE4}" destId="{4190E86A-248C-4DA8-A0B0-41E3C0216D62}" srcOrd="0" destOrd="0" presId="urn:microsoft.com/office/officeart/2005/8/layout/hierarchy3"/>
    <dgm:cxn modelId="{CE2B2017-7237-425E-A209-43629A254422}" type="presOf" srcId="{4E787346-060B-492D-926D-3630EE182F27}" destId="{A4CED81C-4554-4F92-A1BF-84671920904C}" srcOrd="0" destOrd="0" presId="urn:microsoft.com/office/officeart/2005/8/layout/hierarchy3"/>
    <dgm:cxn modelId="{38548AA5-D17D-457F-8565-088114E2FFD0}" type="presOf" srcId="{4102C2A5-45FF-46FC-93E9-897311B6ACAD}" destId="{87A97104-7748-47DA-935B-B895372E8E3F}" srcOrd="0" destOrd="0" presId="urn:microsoft.com/office/officeart/2005/8/layout/hierarchy3"/>
    <dgm:cxn modelId="{89BEEC72-73DA-4584-AA38-1D6FEA64E9A1}" srcId="{1F26F301-F7F6-46CE-B452-773F13892710}" destId="{4171CE1F-CD9A-4EB7-9CC4-79A30359D25A}" srcOrd="1" destOrd="0" parTransId="{C0F3C73D-4BBD-4390-B704-123BBB1E50A6}" sibTransId="{6137F089-773A-4275-ADF5-B79E340F3173}"/>
    <dgm:cxn modelId="{AF2586E2-7B53-4395-A180-DBDAD34AED7A}" srcId="{CA45C1ED-03C5-47BF-ADA6-73AED3A41E9A}" destId="{036C297A-1C7B-4D42-A650-07F4D52DABE7}" srcOrd="0" destOrd="0" parTransId="{4102C2A5-45FF-46FC-93E9-897311B6ACAD}" sibTransId="{DEB85241-8121-42CC-9E2B-2919229E64C8}"/>
    <dgm:cxn modelId="{79BF126D-A379-442F-98BB-0A5C69446D9D}" type="presOf" srcId="{4171CE1F-CD9A-4EB7-9CC4-79A30359D25A}" destId="{581CDB62-C7F0-408E-9BC2-287087A48A7A}" srcOrd="1" destOrd="0" presId="urn:microsoft.com/office/officeart/2005/8/layout/hierarchy3"/>
    <dgm:cxn modelId="{0F411E5B-ABA9-4377-9BD3-97261148F20A}" srcId="{4171CE1F-CD9A-4EB7-9CC4-79A30359D25A}" destId="{2F553E91-9153-4573-BB4C-0C396E051211}" srcOrd="0" destOrd="0" parTransId="{5EEB9D51-A5B2-465F-B245-E5D7A54AA9AE}" sibTransId="{41B34428-9EFE-4059-87E5-0C33983B5969}"/>
    <dgm:cxn modelId="{4E2A7146-9086-4739-9D6B-9CB05DBC6602}" type="presParOf" srcId="{90A22A89-29EE-407A-9838-31CAF6A6576E}" destId="{1A0CB182-2536-4E59-AAA4-4E973DD682FE}" srcOrd="0" destOrd="0" presId="urn:microsoft.com/office/officeart/2005/8/layout/hierarchy3"/>
    <dgm:cxn modelId="{DF4E3E96-EB32-4D42-8102-71F0DDE68055}" type="presParOf" srcId="{1A0CB182-2536-4E59-AAA4-4E973DD682FE}" destId="{75FC8FD8-26B5-4016-B494-42B3B5F45CD7}" srcOrd="0" destOrd="0" presId="urn:microsoft.com/office/officeart/2005/8/layout/hierarchy3"/>
    <dgm:cxn modelId="{39CE81A6-71A4-4804-AB67-839DF3FC0B45}" type="presParOf" srcId="{75FC8FD8-26B5-4016-B494-42B3B5F45CD7}" destId="{5AEE2A1F-C449-40C1-9E00-F0F85CB99D1E}" srcOrd="0" destOrd="0" presId="urn:microsoft.com/office/officeart/2005/8/layout/hierarchy3"/>
    <dgm:cxn modelId="{B0A5FA0B-92E6-4C4D-A6AA-DB380B8CBE30}" type="presParOf" srcId="{75FC8FD8-26B5-4016-B494-42B3B5F45CD7}" destId="{A0385BE7-E770-4BF1-8654-8EE83260B2F4}" srcOrd="1" destOrd="0" presId="urn:microsoft.com/office/officeart/2005/8/layout/hierarchy3"/>
    <dgm:cxn modelId="{6FEEC09A-C8B3-4DA9-ACE9-1A821BEEDD58}" type="presParOf" srcId="{1A0CB182-2536-4E59-AAA4-4E973DD682FE}" destId="{4F09412F-A0C3-45FA-B810-777785D1B4A4}" srcOrd="1" destOrd="0" presId="urn:microsoft.com/office/officeart/2005/8/layout/hierarchy3"/>
    <dgm:cxn modelId="{5DAECBE1-725B-41E8-AC59-CEDF4D8FFA14}" type="presParOf" srcId="{4F09412F-A0C3-45FA-B810-777785D1B4A4}" destId="{87A97104-7748-47DA-935B-B895372E8E3F}" srcOrd="0" destOrd="0" presId="urn:microsoft.com/office/officeart/2005/8/layout/hierarchy3"/>
    <dgm:cxn modelId="{D352B88F-D2FC-465A-A725-7966ADA44F82}" type="presParOf" srcId="{4F09412F-A0C3-45FA-B810-777785D1B4A4}" destId="{EE1FBD21-AD45-4F6E-8775-FAEC6B280072}" srcOrd="1" destOrd="0" presId="urn:microsoft.com/office/officeart/2005/8/layout/hierarchy3"/>
    <dgm:cxn modelId="{C8EAE20F-185B-4D68-9D07-671425652178}" type="presParOf" srcId="{90A22A89-29EE-407A-9838-31CAF6A6576E}" destId="{33FF1022-726D-434C-983E-A3B07FDD42A1}" srcOrd="1" destOrd="0" presId="urn:microsoft.com/office/officeart/2005/8/layout/hierarchy3"/>
    <dgm:cxn modelId="{7F4B4698-9AB4-463A-A898-225D06E4B23C}" type="presParOf" srcId="{33FF1022-726D-434C-983E-A3B07FDD42A1}" destId="{651EAD7D-5D2D-481E-BD5D-F05EFF3165EF}" srcOrd="0" destOrd="0" presId="urn:microsoft.com/office/officeart/2005/8/layout/hierarchy3"/>
    <dgm:cxn modelId="{F1ED7B51-1F98-4B65-9ABF-B49249C48CBD}" type="presParOf" srcId="{651EAD7D-5D2D-481E-BD5D-F05EFF3165EF}" destId="{DCBD258C-A97B-42C7-9738-03180B9F88D7}" srcOrd="0" destOrd="0" presId="urn:microsoft.com/office/officeart/2005/8/layout/hierarchy3"/>
    <dgm:cxn modelId="{F13D3888-438B-4D1F-87BD-F369F773E3AA}" type="presParOf" srcId="{651EAD7D-5D2D-481E-BD5D-F05EFF3165EF}" destId="{581CDB62-C7F0-408E-9BC2-287087A48A7A}" srcOrd="1" destOrd="0" presId="urn:microsoft.com/office/officeart/2005/8/layout/hierarchy3"/>
    <dgm:cxn modelId="{644BF372-3685-4145-81B9-6DA54BCC726A}" type="presParOf" srcId="{33FF1022-726D-434C-983E-A3B07FDD42A1}" destId="{11E94D73-4AE1-441E-A7BC-E9DBF16E2B1E}" srcOrd="1" destOrd="0" presId="urn:microsoft.com/office/officeart/2005/8/layout/hierarchy3"/>
    <dgm:cxn modelId="{0B6B5140-F63F-4FF8-AA21-990C6BE3D1A3}" type="presParOf" srcId="{11E94D73-4AE1-441E-A7BC-E9DBF16E2B1E}" destId="{E2FD9DBE-7370-42E4-87F8-C049969D9D20}" srcOrd="0" destOrd="0" presId="urn:microsoft.com/office/officeart/2005/8/layout/hierarchy3"/>
    <dgm:cxn modelId="{FB094EDD-8C8F-4320-AA6E-BF8E17CFB990}" type="presParOf" srcId="{11E94D73-4AE1-441E-A7BC-E9DBF16E2B1E}" destId="{C8B28D90-6651-4683-A31B-777090708300}" srcOrd="1" destOrd="0" presId="urn:microsoft.com/office/officeart/2005/8/layout/hierarchy3"/>
    <dgm:cxn modelId="{245361B1-619B-4B52-AE1C-82B742C06B6C}" type="presParOf" srcId="{11E94D73-4AE1-441E-A7BC-E9DBF16E2B1E}" destId="{4190E86A-248C-4DA8-A0B0-41E3C0216D62}" srcOrd="2" destOrd="0" presId="urn:microsoft.com/office/officeart/2005/8/layout/hierarchy3"/>
    <dgm:cxn modelId="{39559B29-BE78-4C30-A795-9AB0F1432D51}" type="presParOf" srcId="{11E94D73-4AE1-441E-A7BC-E9DBF16E2B1E}" destId="{A4CED81C-4554-4F92-A1BF-84671920904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E2A1F-C449-40C1-9E00-F0F85CB99D1E}">
      <dsp:nvSpPr>
        <dsp:cNvPr id="0" name=""/>
        <dsp:cNvSpPr/>
      </dsp:nvSpPr>
      <dsp:spPr>
        <a:xfrm>
          <a:off x="0" y="0"/>
          <a:ext cx="1631150" cy="8155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Деянием признается</a:t>
          </a:r>
          <a:endParaRPr lang="ru-RU" sz="2400" kern="1200" dirty="0"/>
        </a:p>
      </dsp:txBody>
      <dsp:txXfrm>
        <a:off x="23887" y="23887"/>
        <a:ext cx="1583376" cy="767801"/>
      </dsp:txXfrm>
    </dsp:sp>
    <dsp:sp modelId="{87A97104-7748-47DA-935B-B895372E8E3F}">
      <dsp:nvSpPr>
        <dsp:cNvPr id="0" name=""/>
        <dsp:cNvSpPr/>
      </dsp:nvSpPr>
      <dsp:spPr>
        <a:xfrm>
          <a:off x="163115" y="815575"/>
          <a:ext cx="163567" cy="79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255"/>
              </a:lnTo>
              <a:lnTo>
                <a:pt x="163567" y="797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FBD21-AD45-4F6E-8775-FAEC6B280072}">
      <dsp:nvSpPr>
        <dsp:cNvPr id="0" name=""/>
        <dsp:cNvSpPr/>
      </dsp:nvSpPr>
      <dsp:spPr>
        <a:xfrm>
          <a:off x="326682" y="1027218"/>
          <a:ext cx="2321649" cy="1171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Поведение, имеющее внешнее выражение, т.е. изменяющее общественные отношения</a:t>
          </a:r>
          <a:endParaRPr lang="ru-RU" sz="1600" kern="1200" dirty="0"/>
        </a:p>
      </dsp:txBody>
      <dsp:txXfrm>
        <a:off x="360986" y="1061522"/>
        <a:ext cx="2253041" cy="1102615"/>
      </dsp:txXfrm>
    </dsp:sp>
    <dsp:sp modelId="{DCBD258C-A97B-42C7-9738-03180B9F88D7}">
      <dsp:nvSpPr>
        <dsp:cNvPr id="0" name=""/>
        <dsp:cNvSpPr/>
      </dsp:nvSpPr>
      <dsp:spPr>
        <a:xfrm>
          <a:off x="2691345" y="0"/>
          <a:ext cx="1631150" cy="8155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Деянием не признается:</a:t>
          </a:r>
          <a:endParaRPr lang="ru-RU" sz="2400" kern="1200" dirty="0"/>
        </a:p>
      </dsp:txBody>
      <dsp:txXfrm>
        <a:off x="2715232" y="23887"/>
        <a:ext cx="1583376" cy="767801"/>
      </dsp:txXfrm>
    </dsp:sp>
    <dsp:sp modelId="{E2FD9DBE-7370-42E4-87F8-C049969D9D20}">
      <dsp:nvSpPr>
        <dsp:cNvPr id="0" name=""/>
        <dsp:cNvSpPr/>
      </dsp:nvSpPr>
      <dsp:spPr>
        <a:xfrm>
          <a:off x="2854460" y="815575"/>
          <a:ext cx="201659" cy="73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377"/>
              </a:lnTo>
              <a:lnTo>
                <a:pt x="201659" y="7353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28D90-6651-4683-A31B-777090708300}">
      <dsp:nvSpPr>
        <dsp:cNvPr id="0" name=""/>
        <dsp:cNvSpPr/>
      </dsp:nvSpPr>
      <dsp:spPr>
        <a:xfrm>
          <a:off x="3056120" y="1027218"/>
          <a:ext cx="2930160" cy="1047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Психические процессы, мысли, не реализованные хотя бы частично;</a:t>
          </a:r>
          <a:endParaRPr lang="ru-RU" sz="1600" kern="1200" dirty="0"/>
        </a:p>
      </dsp:txBody>
      <dsp:txXfrm>
        <a:off x="3086799" y="1057897"/>
        <a:ext cx="2868802" cy="986110"/>
      </dsp:txXfrm>
    </dsp:sp>
    <dsp:sp modelId="{4190E86A-248C-4DA8-A0B0-41E3C0216D62}">
      <dsp:nvSpPr>
        <dsp:cNvPr id="0" name=""/>
        <dsp:cNvSpPr/>
      </dsp:nvSpPr>
      <dsp:spPr>
        <a:xfrm>
          <a:off x="2854460" y="815575"/>
          <a:ext cx="201659" cy="203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183"/>
              </a:lnTo>
              <a:lnTo>
                <a:pt x="201659" y="20321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D81C-4554-4F92-A1BF-84671920904C}">
      <dsp:nvSpPr>
        <dsp:cNvPr id="0" name=""/>
        <dsp:cNvSpPr/>
      </dsp:nvSpPr>
      <dsp:spPr>
        <a:xfrm>
          <a:off x="3056120" y="2278580"/>
          <a:ext cx="2379144" cy="113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Замыслы, о которых стало известно (обнаружение умысла)</a:t>
          </a:r>
          <a:endParaRPr lang="ru-RU" sz="1600" kern="1200" dirty="0"/>
        </a:p>
      </dsp:txBody>
      <dsp:txXfrm>
        <a:off x="3089461" y="2311921"/>
        <a:ext cx="2312462" cy="1071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8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3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4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6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6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05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4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0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6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8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9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2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178543-EE8B-4C8F-935F-09A0E9E50B9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C161FA-DFE7-47DB-8542-0548608C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7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Понятие преступления. Общественная опасность, как признак деяния.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Докладчик: Аношкина Светлана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2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ПРЕСТУПЛЕНИЯ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8"/>
          <a:stretch/>
        </p:blipFill>
        <p:spPr>
          <a:xfrm>
            <a:off x="853328" y="2674189"/>
            <a:ext cx="3666914" cy="3088256"/>
          </a:xfrm>
        </p:spPr>
      </p:pic>
      <p:sp>
        <p:nvSpPr>
          <p:cNvPr id="5" name="Прямоугольник 4"/>
          <p:cNvSpPr/>
          <p:nvPr/>
        </p:nvSpPr>
        <p:spPr>
          <a:xfrm>
            <a:off x="4666891" y="2388434"/>
            <a:ext cx="68234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Объект преступления - общественные </a:t>
            </a:r>
            <a:r>
              <a:rPr lang="ru-RU" sz="1700" b="1" dirty="0"/>
              <a:t>отношения, интересы, охраняемые уголовным законом от преступных посягательств. </a:t>
            </a:r>
            <a:endParaRPr lang="ru-RU" sz="1700" b="1" dirty="0" smtClean="0"/>
          </a:p>
          <a:p>
            <a:pPr algn="just"/>
            <a:endParaRPr lang="ru-RU" sz="1700" b="1" dirty="0"/>
          </a:p>
          <a:p>
            <a:pPr algn="just"/>
            <a:r>
              <a:rPr lang="ru-RU" sz="1700" b="1" dirty="0" smtClean="0"/>
              <a:t>Объективная </a:t>
            </a:r>
            <a:r>
              <a:rPr lang="ru-RU" sz="1700" b="1" dirty="0"/>
              <a:t>сторона </a:t>
            </a:r>
            <a:r>
              <a:rPr lang="ru-RU" sz="1700" b="1" dirty="0" smtClean="0"/>
              <a:t>преступления – внешняя характеристика общественно опасного посягательства на охраняемый уголовным законом объект. </a:t>
            </a:r>
          </a:p>
          <a:p>
            <a:pPr algn="just"/>
            <a:endParaRPr lang="ru-RU" sz="1700" b="1" dirty="0"/>
          </a:p>
          <a:p>
            <a:pPr algn="just"/>
            <a:r>
              <a:rPr lang="ru-RU" sz="1700" b="1" dirty="0"/>
              <a:t>Субъектом преступления может являться только физическое лицо, способное нести ответственность за содеянное</a:t>
            </a:r>
            <a:r>
              <a:rPr lang="ru-RU" sz="1700" b="1" dirty="0" smtClean="0"/>
              <a:t>.</a:t>
            </a:r>
          </a:p>
          <a:p>
            <a:pPr algn="just"/>
            <a:endParaRPr lang="ru-RU" sz="1700" b="1" dirty="0"/>
          </a:p>
          <a:p>
            <a:pPr algn="just"/>
            <a:r>
              <a:rPr lang="ru-RU" sz="1700" b="1" dirty="0" smtClean="0"/>
              <a:t>Субъективная </a:t>
            </a:r>
            <a:r>
              <a:rPr lang="ru-RU" sz="1700" b="1" dirty="0"/>
              <a:t>сторона </a:t>
            </a:r>
            <a:r>
              <a:rPr lang="ru-RU" sz="1700" b="1" dirty="0" smtClean="0"/>
              <a:t>преступления - отражает </a:t>
            </a:r>
            <a:r>
              <a:rPr lang="ru-RU" sz="1700" b="1" dirty="0"/>
              <a:t>внутреннюю сторону преступления, </a:t>
            </a:r>
            <a:r>
              <a:rPr lang="ru-RU" sz="1700" b="1" dirty="0" smtClean="0"/>
              <a:t>психическое </a:t>
            </a:r>
            <a:r>
              <a:rPr lang="ru-RU" sz="1700" b="1" dirty="0"/>
              <a:t>отношение лица к совершенному преступлению и его последствиям. </a:t>
            </a:r>
          </a:p>
        </p:txBody>
      </p:sp>
    </p:spTree>
    <p:extLst>
      <p:ext uri="{BB962C8B-B14F-4D97-AF65-F5344CB8AC3E}">
        <p14:creationId xmlns:p14="http://schemas.microsoft.com/office/powerpoint/2010/main" val="275149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413" y="3000713"/>
            <a:ext cx="9601196" cy="1303867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030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ПОНЯТИЕ ПРЕСТУПЛЕНИЯ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321834" y="2644030"/>
            <a:ext cx="6479875" cy="1108764"/>
          </a:xfrm>
          <a:prstGeom prst="down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Согласно ч. 1 ст. 14 Уголовного кодекса Российской Федерации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21835" y="4110825"/>
            <a:ext cx="6479874" cy="1576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Преступлением признается виновно совершенное общественно опасное деяние, запрещенное настоящим Кодексом под угрозой наказания.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7" y="2875966"/>
            <a:ext cx="2411873" cy="23257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9454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930" y="756139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ПРИЗНАКИ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2930" y="3529655"/>
            <a:ext cx="3880240" cy="5973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ДЕЯНИЕ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49539" y="2868608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ОБЩЕСТВЕННАЯ ОПАСНОСТЬ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6118" y="3542424"/>
            <a:ext cx="3880240" cy="5973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ОБЩЕСТВЕННАЯ ОПАСНОСТЬ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2930" y="4466786"/>
            <a:ext cx="3880240" cy="5973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ПРОТИВОПРАВНОСТЬ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6118" y="4466785"/>
            <a:ext cx="3880240" cy="5973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ВИНОВНОСТЬ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83408" y="5223895"/>
            <a:ext cx="3880240" cy="5973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НАКАЗУЕМОСТЬ</a:t>
            </a:r>
            <a:endParaRPr lang="ru-RU" b="1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4183408" y="2514003"/>
            <a:ext cx="3880240" cy="845389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ПРИЗНАКИ ПРЕСТУПЛЕНИЯ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439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61362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ДЕЯНИЕ</a:t>
            </a:r>
            <a:endParaRPr lang="ru-RU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6390629"/>
              </p:ext>
            </p:extLst>
          </p:nvPr>
        </p:nvGraphicFramePr>
        <p:xfrm>
          <a:off x="5374256" y="2631057"/>
          <a:ext cx="5986733" cy="342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0022" y="3148490"/>
            <a:ext cx="4198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992037" y="2708696"/>
            <a:ext cx="4106174" cy="3071004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Под деянием понимается действие или бездействие, вносящее изменения в общественные отношения. </a:t>
            </a:r>
          </a:p>
        </p:txBody>
      </p:sp>
    </p:spTree>
    <p:extLst>
      <p:ext uri="{BB962C8B-B14F-4D97-AF65-F5344CB8AC3E}">
        <p14:creationId xmlns:p14="http://schemas.microsoft.com/office/powerpoint/2010/main" val="246658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ОБЩЕСТВЕННАЯ ОПАСНОСТЬ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645" y="2794958"/>
            <a:ext cx="8134710" cy="273457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Материальный </a:t>
            </a:r>
            <a:r>
              <a:rPr lang="ru-RU" sz="2800" b="1" dirty="0"/>
              <a:t>признак преступления, раскрывающий его социальную сущность. Она проявляется в том, что общественно опасное деяние причиняет вред или создает угрозу причинения вреда личности, обществу или государству. </a:t>
            </a:r>
          </a:p>
        </p:txBody>
      </p:sp>
    </p:spTree>
    <p:extLst>
      <p:ext uri="{BB962C8B-B14F-4D97-AF65-F5344CB8AC3E}">
        <p14:creationId xmlns:p14="http://schemas.microsoft.com/office/powerpoint/2010/main" val="92234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ПРОТИВОПРАВНОСТЬ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80226" y="2648309"/>
            <a:ext cx="9516372" cy="3200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Противоправность (противозаконность) означает запрещенность деяния уголовным законом. В российском уголовном праве сформулирован принцип </a:t>
            </a:r>
            <a:r>
              <a:rPr lang="ru-RU" sz="2400" dirty="0" err="1"/>
              <a:t>nullum</a:t>
            </a:r>
            <a:r>
              <a:rPr lang="ru-RU" sz="2400" dirty="0"/>
              <a:t> </a:t>
            </a:r>
            <a:r>
              <a:rPr lang="ru-RU" sz="2400" dirty="0" err="1"/>
              <a:t>crimen</a:t>
            </a:r>
            <a:r>
              <a:rPr lang="ru-RU" sz="2400" dirty="0"/>
              <a:t> </a:t>
            </a:r>
            <a:r>
              <a:rPr lang="ru-RU" sz="2400" dirty="0" err="1"/>
              <a:t>sine</a:t>
            </a:r>
            <a:r>
              <a:rPr lang="ru-RU" sz="2400" dirty="0"/>
              <a:t> </a:t>
            </a:r>
            <a:r>
              <a:rPr lang="ru-RU" sz="2400" dirty="0" err="1"/>
              <a:t>lege</a:t>
            </a:r>
            <a:r>
              <a:rPr lang="ru-RU" sz="2400" dirty="0"/>
              <a:t> (нет преступления, если об этом не указано в законе). </a:t>
            </a:r>
            <a:endParaRPr lang="ru-RU" sz="2400" dirty="0" smtClean="0"/>
          </a:p>
          <a:p>
            <a:pPr algn="just"/>
            <a:r>
              <a:rPr lang="ru-RU" sz="2400" dirty="0" smtClean="0"/>
              <a:t>Противоправность </a:t>
            </a:r>
            <a:r>
              <a:rPr lang="ru-RU" sz="2400" dirty="0"/>
              <a:t>выражается в том, что деяние содержит признаки конкретного состава преступления, описанные в норме Особенной части УК РФ, где названы все деяния, признаваемые в настоящее время преступлениями.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242048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ВИНОВНОСТЬ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6107" y="2781218"/>
            <a:ext cx="9490491" cy="253265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Виновность – психическое отношение лица к совершенному деянию и наступившим последствиям в форме умысла или неосторожности.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207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НАКАЗУЕМОСТЬ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7479" y="3114135"/>
            <a:ext cx="9499119" cy="20358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Наказуемость – установленная законом ответственность за совершение запрещенного УК РФ деяния.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866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КАТЕГОРИИ ПРЕСТУПЛЕНИЙ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5607" y="4101862"/>
            <a:ext cx="5365631" cy="193015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Средней </a:t>
            </a:r>
            <a:r>
              <a:rPr lang="ru-RU" dirty="0"/>
              <a:t>тяжести </a:t>
            </a:r>
            <a:r>
              <a:rPr lang="ru-RU" dirty="0" smtClean="0"/>
              <a:t>- умышленное </a:t>
            </a:r>
            <a:r>
              <a:rPr lang="ru-RU" dirty="0"/>
              <a:t>деяние, за совершение которого максимальное наказание, предусмотренное УК РФ, не превышает пяти лет лишения свободы, или неосторожное деяние, за совершение которого максимальное наказание, предусмотренное УК РФ, превышает три года лишения свободы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9259" y="2456370"/>
            <a:ext cx="5365631" cy="138238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Тяжким </a:t>
            </a:r>
            <a:r>
              <a:rPr lang="ru-RU" dirty="0"/>
              <a:t>преступлением имеется в виду умышленное деяние, за совершение которого максимальное наказание, предусмотренное УК РФ, не превышает десяти лет лишения свободы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9259" y="4101862"/>
            <a:ext cx="5365631" cy="193015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Особо тяжкое преступление — это умышленное деяние, за совершение которого УК РФ предусматривает наказание в виде лишения свободы на срок свыше десяти лет или более строгое наказание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5607" y="2456370"/>
            <a:ext cx="5365631" cy="138238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Небольшой </a:t>
            </a:r>
            <a:r>
              <a:rPr lang="ru-RU" dirty="0"/>
              <a:t>тяжести представляет собой умышленное или неосторожное деяние, за совершение которого максимальное наказание, предусмотренное УК РФ, не превышает трех лет лишения свободы </a:t>
            </a:r>
          </a:p>
        </p:txBody>
      </p:sp>
    </p:spTree>
    <p:extLst>
      <p:ext uri="{BB962C8B-B14F-4D97-AF65-F5344CB8AC3E}">
        <p14:creationId xmlns:p14="http://schemas.microsoft.com/office/powerpoint/2010/main" val="2920860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424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Понятие преступления. Общественная опасность, как признак деяния.</vt:lpstr>
      <vt:lpstr>ПОНЯТИЕ ПРЕСТУПЛЕНИЯ</vt:lpstr>
      <vt:lpstr>ПРИЗНАКИ</vt:lpstr>
      <vt:lpstr>ДЕЯНИЕ</vt:lpstr>
      <vt:lpstr>ОБЩЕСТВЕННАЯ ОПАСНОСТЬ</vt:lpstr>
      <vt:lpstr>ПРОТИВОПРАВНОСТЬ</vt:lpstr>
      <vt:lpstr>ВИНОВНОСТЬ</vt:lpstr>
      <vt:lpstr>НАКАЗУЕМОСТЬ</vt:lpstr>
      <vt:lpstr>КАТЕГОРИИ ПРЕСТУПЛЕНИЙ</vt:lpstr>
      <vt:lpstr>СОСТАВ ПРЕСТУПЛЕНИЯ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преступления. Общественная опасность, как признак деяния.</dc:title>
  <dc:creator>user</dc:creator>
  <cp:lastModifiedBy>user</cp:lastModifiedBy>
  <cp:revision>21</cp:revision>
  <dcterms:created xsi:type="dcterms:W3CDTF">2019-06-06T15:57:55Z</dcterms:created>
  <dcterms:modified xsi:type="dcterms:W3CDTF">2019-06-06T20:33:03Z</dcterms:modified>
</cp:coreProperties>
</file>