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2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1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78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16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29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680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897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791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1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1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43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82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2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7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1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4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9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5BDC4AF-0CCC-40E3-86A5-F8351CFF00EE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DAC888-DC6F-4CE6-BFD7-687A50294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7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Концепция правовой деятельности в современном обществе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65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6824" y="-794659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Деятельность - это специфически человеческая форма активного отношения субъекта к окружающему миру и к самому себе </a:t>
            </a:r>
          </a:p>
        </p:txBody>
      </p:sp>
      <p:pic>
        <p:nvPicPr>
          <p:cNvPr id="1026" name="Picture 2" descr="http://poetrysilver.ru/u/dd/news/832/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503" y="1892275"/>
            <a:ext cx="5281839" cy="395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7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5943"/>
            <a:ext cx="10018713" cy="6939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Глядя на парадигму деятельности в правовом поле, можно утверждать, что:</a:t>
            </a:r>
          </a:p>
          <a:p>
            <a:r>
              <a:rPr lang="ru-RU" dirty="0" smtClean="0"/>
              <a:t>Деятельность </a:t>
            </a:r>
            <a:r>
              <a:rPr lang="ru-RU" dirty="0"/>
              <a:t>- это форма существования правовой реальности, это исходная точка и результат правового поля общества. Вне работы правоотношения, правосознание, право как таковое не существуют и не могут существовать;</a:t>
            </a:r>
          </a:p>
          <a:p>
            <a:r>
              <a:rPr lang="ru-RU" dirty="0"/>
              <a:t>П</a:t>
            </a:r>
            <a:r>
              <a:rPr lang="ru-RU" dirty="0" smtClean="0"/>
              <a:t>равовая </a:t>
            </a:r>
            <a:r>
              <a:rPr lang="ru-RU" dirty="0"/>
              <a:t>реальность относится к сфере реальности, в которой находится человек, личность как активное существо.</a:t>
            </a:r>
          </a:p>
          <a:p>
            <a:r>
              <a:rPr lang="ru-RU" dirty="0" smtClean="0"/>
              <a:t>Определенные </a:t>
            </a:r>
            <a:r>
              <a:rPr lang="ru-RU" dirty="0"/>
              <a:t>виды, формы и виды юридической деятельности соответствуют разным состояниям правовой действительности.</a:t>
            </a:r>
          </a:p>
          <a:p>
            <a:r>
              <a:rPr lang="ru-RU" dirty="0" smtClean="0"/>
              <a:t>Правовая </a:t>
            </a:r>
            <a:r>
              <a:rPr lang="ru-RU" dirty="0"/>
              <a:t>реальность - это целостная система взаимоотношений, которая может демонстрировать горизонтальную фрагментацию и вертикальную иерархию.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77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26571"/>
            <a:ext cx="10018713" cy="5959929"/>
          </a:xfrm>
        </p:spPr>
        <p:txBody>
          <a:bodyPr>
            <a:normAutofit/>
          </a:bodyPr>
          <a:lstStyle/>
          <a:p>
            <a:r>
              <a:rPr lang="ru-RU" dirty="0"/>
              <a:t>Субъектом правовой деятельности является общество в целом, его ассоциации и устойчивые институты: нации, классы, религиозные конфессии, государство, семья, коллективы, отдельные лица. В современных условиях непосредственным предметом юридической деятельности является правовая организация государства.</a:t>
            </a:r>
          </a:p>
          <a:p>
            <a:r>
              <a:rPr lang="ru-RU" dirty="0"/>
              <a:t>Под объектом всей деятельности понимается тот (кому) он предназначен. Если субъектом юридической деятельности является правовая организация государства, то ее объектом являются правоотношения, образующие правовую реальность.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50560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5567" y="0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Цель, достигнутая с помощью средств и методов, дает результат правовой деятельности. Однако, как уже отмечалось, нужно иметь в виду, что цель и результат не всегда совпадают. Результат, который получился, но не был нацелен, называется последствиями. Кроме того, в некоторых случаях последствия настолько значительны, что результат не имеет смысла. </a:t>
            </a:r>
          </a:p>
        </p:txBody>
      </p:sp>
      <p:pic>
        <p:nvPicPr>
          <p:cNvPr id="2050" name="Picture 2" descr="https://finlife-bankrotstvo.ru/wp-content/uploads/2019/08/1551336614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26" y="2862943"/>
            <a:ext cx="7868794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309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6825" y="-713015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Основной задачей теоретической правовой деятельности является получение (исследование) объективной правовой истины и изучение правовой реальности для научного обоснования судебных решений. </a:t>
            </a:r>
          </a:p>
        </p:txBody>
      </p:sp>
      <p:pic>
        <p:nvPicPr>
          <p:cNvPr id="3074" name="Picture 2" descr="https://www.tambov.gov.ru/assets/images/press/pravoporadok/pravo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8" y="2074948"/>
            <a:ext cx="6908575" cy="401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73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-163285"/>
            <a:ext cx="10018713" cy="7511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Концепция правовой деятельности вправе существовать среди традиционных понятий права, правового регулирования, действия права и др. Его роль заключается в теоретическом обосновании категории «юридическая деятельность», благодаря которой правовая система общества выступает как нормативно-</a:t>
            </a:r>
            <a:r>
              <a:rPr lang="ru-RU" dirty="0" err="1"/>
              <a:t>деятельностная</a:t>
            </a:r>
            <a:r>
              <a:rPr lang="ru-RU" dirty="0"/>
              <a:t> система взаимосвязанных субъектов правоотношений. Понимание юридической деятельности как функциональной и содержательной основы правовой системы в рамках данной концепции - это особый способ научного осмысления правовой реальности на современном этапе развития нашего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225806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1554" y="290146"/>
            <a:ext cx="96539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Список литературы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1. Процессуально-правовые нормы и их реализация в социалистическом обществе: Монография / Р.В. </a:t>
            </a:r>
            <a:r>
              <a:rPr lang="ru-RU" dirty="0" err="1"/>
              <a:t>Шагиева</a:t>
            </a:r>
            <a:r>
              <a:rPr lang="ru-RU" dirty="0"/>
              <a:t>. – Казань: Изд-во Казан. ун-та, 1986. – 6,25 </a:t>
            </a:r>
            <a:r>
              <a:rPr lang="ru-RU" dirty="0" err="1"/>
              <a:t>п.л</a:t>
            </a:r>
            <a:r>
              <a:rPr lang="ru-RU" dirty="0"/>
              <a:t>.</a:t>
            </a:r>
          </a:p>
          <a:p>
            <a:r>
              <a:rPr lang="ru-RU" dirty="0"/>
              <a:t>2. Правовая деятельность в современном российском обществе (проблемы теории и методологии): Монография / Р.В. </a:t>
            </a:r>
            <a:r>
              <a:rPr lang="ru-RU" dirty="0" err="1"/>
              <a:t>Шагиева</a:t>
            </a:r>
            <a:r>
              <a:rPr lang="ru-RU" dirty="0"/>
              <a:t>. – М.: РПА Минюста России, 2004. – 13,5 </a:t>
            </a:r>
            <a:r>
              <a:rPr lang="ru-RU" dirty="0" err="1"/>
              <a:t>п.л</a:t>
            </a:r>
            <a:r>
              <a:rPr lang="ru-RU" dirty="0"/>
              <a:t>.</a:t>
            </a:r>
          </a:p>
          <a:p>
            <a:r>
              <a:rPr lang="ru-RU" dirty="0"/>
              <a:t>3. Концепция правовой деятельности в современном обществе: Монография / Р.В. </a:t>
            </a:r>
            <a:r>
              <a:rPr lang="ru-RU" dirty="0" err="1"/>
              <a:t>Шагиева</a:t>
            </a:r>
            <a:r>
              <a:rPr lang="ru-RU" dirty="0"/>
              <a:t>. – Казань: Изд-во Казанского ун-та. 2005. – 16,25 </a:t>
            </a:r>
            <a:r>
              <a:rPr lang="ru-RU" dirty="0" err="1"/>
              <a:t>п.л</a:t>
            </a:r>
            <a:r>
              <a:rPr lang="ru-RU" dirty="0"/>
              <a:t>.</a:t>
            </a:r>
          </a:p>
          <a:p>
            <a:r>
              <a:rPr lang="ru-RU" dirty="0"/>
              <a:t>4. Концептуальные основы теории правовой деятельности: Монография / Р.В. </a:t>
            </a:r>
            <a:r>
              <a:rPr lang="ru-RU" dirty="0" err="1"/>
              <a:t>Шагиева</a:t>
            </a:r>
            <a:r>
              <a:rPr lang="ru-RU" dirty="0"/>
              <a:t>. – М.: РПА Минюста России, 2005. – 4 </a:t>
            </a:r>
            <a:r>
              <a:rPr lang="ru-RU" dirty="0" err="1"/>
              <a:t>п.л</a:t>
            </a:r>
            <a:r>
              <a:rPr lang="ru-RU" dirty="0"/>
              <a:t>.</a:t>
            </a:r>
          </a:p>
          <a:p>
            <a:r>
              <a:rPr lang="ru-RU" dirty="0"/>
              <a:t>5. Правовая деятельность в системе категорий юридической науки // Вестник Российской правовой академии. – 2003. – № 4. – 0,75 </a:t>
            </a:r>
            <a:r>
              <a:rPr lang="ru-RU" dirty="0" err="1"/>
              <a:t>п.л</a:t>
            </a:r>
            <a:r>
              <a:rPr lang="ru-RU" dirty="0"/>
              <a:t>.</a:t>
            </a:r>
          </a:p>
          <a:p>
            <a:r>
              <a:rPr lang="ru-RU" dirty="0"/>
              <a:t>6. Содержание и форма правовой деятельности // Вестник Российской правовой академии. – 2004. – № 1. – 0,5 </a:t>
            </a:r>
            <a:r>
              <a:rPr lang="ru-RU" dirty="0" err="1"/>
              <a:t>п.л</a:t>
            </a:r>
            <a:r>
              <a:rPr lang="ru-RU" dirty="0"/>
              <a:t>.</a:t>
            </a:r>
          </a:p>
          <a:p>
            <a:r>
              <a:rPr lang="ru-RU" dirty="0"/>
              <a:t>7. Теоретические проблемы права и правовой деятельности в современном информационном обществе // Закон и право. – 2004. – № 9. –</a:t>
            </a:r>
            <a:br>
              <a:rPr lang="ru-RU" dirty="0"/>
            </a:br>
            <a:r>
              <a:rPr lang="ru-RU" dirty="0"/>
              <a:t>0,4 </a:t>
            </a:r>
            <a:r>
              <a:rPr lang="ru-RU" dirty="0" err="1"/>
              <a:t>п.л</a:t>
            </a:r>
            <a:r>
              <a:rPr lang="ru-RU" dirty="0"/>
              <a:t>.</a:t>
            </a:r>
          </a:p>
          <a:p>
            <a:r>
              <a:rPr lang="ru-RU" dirty="0"/>
              <a:t>8. Правовая деятельность и ее разновидности в современном российском обществе // Журнал российского права. – 2004. – № 10. – 1,1 </a:t>
            </a:r>
            <a:r>
              <a:rPr lang="ru-RU" dirty="0" err="1"/>
              <a:t>п.л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416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19</TotalTime>
  <Words>347</Words>
  <Application>Microsoft Office PowerPoint</Application>
  <PresentationFormat>Широкоэкранный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Corbel</vt:lpstr>
      <vt:lpstr>Параллакс</vt:lpstr>
      <vt:lpstr>Концепция правовой деятельности в современном обществе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правовой деятельности в современном обществе</dc:title>
  <dc:creator>Учетная запись Майкрософт</dc:creator>
  <cp:lastModifiedBy>int010</cp:lastModifiedBy>
  <cp:revision>3</cp:revision>
  <cp:lastPrinted>2020-11-25T09:59:39Z</cp:lastPrinted>
  <dcterms:created xsi:type="dcterms:W3CDTF">2020-11-21T15:51:33Z</dcterms:created>
  <dcterms:modified xsi:type="dcterms:W3CDTF">2020-11-25T10:06:40Z</dcterms:modified>
</cp:coreProperties>
</file>