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6" r:id="rId3"/>
    <p:sldId id="281" r:id="rId4"/>
    <p:sldId id="284" r:id="rId5"/>
    <p:sldId id="285" r:id="rId6"/>
    <p:sldId id="283" r:id="rId7"/>
    <p:sldId id="288" r:id="rId8"/>
    <p:sldId id="291" r:id="rId9"/>
    <p:sldId id="290" r:id="rId10"/>
    <p:sldId id="28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0" autoAdjust="0"/>
    <p:restoredTop sz="94718" autoAdjust="0"/>
  </p:normalViewPr>
  <p:slideViewPr>
    <p:cSldViewPr>
      <p:cViewPr varScale="1">
        <p:scale>
          <a:sx n="86" d="100"/>
          <a:sy n="86" d="100"/>
        </p:scale>
        <p:origin x="145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0B430F-BAA4-41EF-87F0-43C8C37542D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7BD7BB-D07C-4E45-B2BC-79BE390C09DC}">
      <dgm:prSet phldrT="[Текст]"/>
      <dgm:spPr/>
      <dgm:t>
        <a:bodyPr/>
        <a:lstStyle/>
        <a:p>
          <a:r>
            <a:rPr lang="ru-RU" dirty="0">
              <a:latin typeface="Cambria" panose="02040503050406030204" pitchFamily="18" charset="0"/>
              <a:ea typeface="Cambria" panose="02040503050406030204" pitchFamily="18" charset="0"/>
            </a:rPr>
            <a:t>В </a:t>
          </a:r>
          <a:r>
            <a:rPr lang="ru-RU" dirty="0">
              <a:latin typeface="Cambria" panose="02040503050406030204" pitchFamily="18" charset="0"/>
              <a:ea typeface="Cambria" panose="02040503050406030204" pitchFamily="18" charset="0"/>
              <a:cs typeface="Calibri Light" panose="020F0302020204030204" pitchFamily="34" charset="0"/>
            </a:rPr>
            <a:t>узком</a:t>
          </a:r>
          <a:r>
            <a:rPr lang="ru-RU" dirty="0">
              <a:latin typeface="Cambria" panose="02040503050406030204" pitchFamily="18" charset="0"/>
              <a:ea typeface="Cambria" panose="02040503050406030204" pitchFamily="18" charset="0"/>
            </a:rPr>
            <a:t> смысле</a:t>
          </a:r>
        </a:p>
      </dgm:t>
    </dgm:pt>
    <dgm:pt modelId="{C2717218-F766-45D9-89E0-2C35CC13FE56}" type="parTrans" cxnId="{4A58B704-D57A-4425-8353-C1B68E112672}">
      <dgm:prSet/>
      <dgm:spPr/>
      <dgm:t>
        <a:bodyPr/>
        <a:lstStyle/>
        <a:p>
          <a:endParaRPr lang="ru-RU"/>
        </a:p>
      </dgm:t>
    </dgm:pt>
    <dgm:pt modelId="{7D814BE5-0F63-400A-8669-FE6EC3482422}" type="sibTrans" cxnId="{4A58B704-D57A-4425-8353-C1B68E112672}">
      <dgm:prSet/>
      <dgm:spPr/>
      <dgm:t>
        <a:bodyPr/>
        <a:lstStyle/>
        <a:p>
          <a:endParaRPr lang="ru-RU"/>
        </a:p>
      </dgm:t>
    </dgm:pt>
    <dgm:pt modelId="{D31F9D2D-DA81-4A17-B708-48828FB271B6}">
      <dgm:prSet phldrT="[Текст]"/>
      <dgm:spPr/>
      <dgm:t>
        <a:bodyPr/>
        <a:lstStyle/>
        <a:p>
          <a:pPr algn="just"/>
          <a:r>
            <a:rPr lang="ru-RU" dirty="0">
              <a:latin typeface="Cambria" panose="02040503050406030204" pitchFamily="18" charset="0"/>
              <a:ea typeface="Cambria" panose="02040503050406030204" pitchFamily="18" charset="0"/>
            </a:rPr>
            <a:t>Осуществление конституционного контроля и конституционного надзора специально уполномоченными субъектами</a:t>
          </a:r>
        </a:p>
      </dgm:t>
    </dgm:pt>
    <dgm:pt modelId="{7E8A04FF-4111-4A82-94E6-8B394A63B3B6}" type="parTrans" cxnId="{DFDA4F38-1901-48EB-AF15-B20504B23478}">
      <dgm:prSet/>
      <dgm:spPr/>
      <dgm:t>
        <a:bodyPr/>
        <a:lstStyle/>
        <a:p>
          <a:endParaRPr lang="ru-RU"/>
        </a:p>
      </dgm:t>
    </dgm:pt>
    <dgm:pt modelId="{9F7E76E1-DE49-45E3-A2FE-3B43CA9759E1}" type="sibTrans" cxnId="{DFDA4F38-1901-48EB-AF15-B20504B23478}">
      <dgm:prSet/>
      <dgm:spPr/>
      <dgm:t>
        <a:bodyPr/>
        <a:lstStyle/>
        <a:p>
          <a:endParaRPr lang="ru-RU"/>
        </a:p>
      </dgm:t>
    </dgm:pt>
    <dgm:pt modelId="{A89B3086-44A1-41E1-BDF1-85D4D1807125}">
      <dgm:prSet phldrT="[Текст]"/>
      <dgm:spPr/>
      <dgm:t>
        <a:bodyPr/>
        <a:lstStyle/>
        <a:p>
          <a:r>
            <a:rPr lang="ru-RU" dirty="0">
              <a:latin typeface="Cambria" panose="02040503050406030204" pitchFamily="18" charset="0"/>
              <a:ea typeface="Cambria" panose="02040503050406030204" pitchFamily="18" charset="0"/>
            </a:rPr>
            <a:t>В широком смысле</a:t>
          </a:r>
        </a:p>
      </dgm:t>
    </dgm:pt>
    <dgm:pt modelId="{DDF525E1-2323-49E2-92B8-F20DDE44B90A}" type="parTrans" cxnId="{8A0670E9-59DC-4BE7-9A7D-1E2F5DFC4394}">
      <dgm:prSet/>
      <dgm:spPr/>
      <dgm:t>
        <a:bodyPr/>
        <a:lstStyle/>
        <a:p>
          <a:endParaRPr lang="ru-RU"/>
        </a:p>
      </dgm:t>
    </dgm:pt>
    <dgm:pt modelId="{0E5D9009-4E34-4FEE-AE3F-50B54E400612}" type="sibTrans" cxnId="{8A0670E9-59DC-4BE7-9A7D-1E2F5DFC4394}">
      <dgm:prSet/>
      <dgm:spPr/>
      <dgm:t>
        <a:bodyPr/>
        <a:lstStyle/>
        <a:p>
          <a:endParaRPr lang="ru-RU"/>
        </a:p>
      </dgm:t>
    </dgm:pt>
    <dgm:pt modelId="{6DF889C2-5543-4097-B188-13E3FAC814BB}">
      <dgm:prSet phldrT="[Текст]"/>
      <dgm:spPr/>
      <dgm:t>
        <a:bodyPr/>
        <a:lstStyle/>
        <a:p>
          <a:pPr algn="just"/>
          <a:r>
            <a:rPr lang="ru-RU" dirty="0">
              <a:latin typeface="Cambria" panose="02040503050406030204" pitchFamily="18" charset="0"/>
              <a:ea typeface="Cambria" panose="02040503050406030204" pitchFamily="18" charset="0"/>
            </a:rPr>
            <a:t>Создание соответствующих условий и гарантий, а так же правовых механизмов для обеспечения верховенства Конституции</a:t>
          </a:r>
        </a:p>
      </dgm:t>
    </dgm:pt>
    <dgm:pt modelId="{16AF6180-9D1C-4EE5-8B54-0DD191FA3FAF}" type="parTrans" cxnId="{F1431DE4-47EE-4272-BDFF-200F6176262D}">
      <dgm:prSet/>
      <dgm:spPr/>
      <dgm:t>
        <a:bodyPr/>
        <a:lstStyle/>
        <a:p>
          <a:endParaRPr lang="ru-RU"/>
        </a:p>
      </dgm:t>
    </dgm:pt>
    <dgm:pt modelId="{92E340D4-1D2F-480F-9873-D76D71F25EC3}" type="sibTrans" cxnId="{F1431DE4-47EE-4272-BDFF-200F6176262D}">
      <dgm:prSet/>
      <dgm:spPr/>
      <dgm:t>
        <a:bodyPr/>
        <a:lstStyle/>
        <a:p>
          <a:endParaRPr lang="ru-RU"/>
        </a:p>
      </dgm:t>
    </dgm:pt>
    <dgm:pt modelId="{30302472-1A2F-4E4D-B2BF-C88C62585108}" type="pres">
      <dgm:prSet presAssocID="{730B430F-BAA4-41EF-87F0-43C8C37542D2}" presName="linear" presStyleCnt="0">
        <dgm:presLayoutVars>
          <dgm:animLvl val="lvl"/>
          <dgm:resizeHandles val="exact"/>
        </dgm:presLayoutVars>
      </dgm:prSet>
      <dgm:spPr/>
    </dgm:pt>
    <dgm:pt modelId="{8BCD5260-F665-4369-993C-42969A3E11E7}" type="pres">
      <dgm:prSet presAssocID="{787BD7BB-D07C-4E45-B2BC-79BE390C09D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FD73712-6520-4D18-8D29-1E657FBBF43D}" type="pres">
      <dgm:prSet presAssocID="{787BD7BB-D07C-4E45-B2BC-79BE390C09DC}" presName="childText" presStyleLbl="revTx" presStyleIdx="0" presStyleCnt="2">
        <dgm:presLayoutVars>
          <dgm:bulletEnabled val="1"/>
        </dgm:presLayoutVars>
      </dgm:prSet>
      <dgm:spPr/>
    </dgm:pt>
    <dgm:pt modelId="{90DCD9EC-AC38-4464-99E8-025A6E3D49AC}" type="pres">
      <dgm:prSet presAssocID="{A89B3086-44A1-41E1-BDF1-85D4D180712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F529735-7CCB-4761-A0EF-9C6F36DB331D}" type="pres">
      <dgm:prSet presAssocID="{A89B3086-44A1-41E1-BDF1-85D4D180712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A58B704-D57A-4425-8353-C1B68E112672}" srcId="{730B430F-BAA4-41EF-87F0-43C8C37542D2}" destId="{787BD7BB-D07C-4E45-B2BC-79BE390C09DC}" srcOrd="0" destOrd="0" parTransId="{C2717218-F766-45D9-89E0-2C35CC13FE56}" sibTransId="{7D814BE5-0F63-400A-8669-FE6EC3482422}"/>
    <dgm:cxn modelId="{DFDA4F38-1901-48EB-AF15-B20504B23478}" srcId="{787BD7BB-D07C-4E45-B2BC-79BE390C09DC}" destId="{D31F9D2D-DA81-4A17-B708-48828FB271B6}" srcOrd="0" destOrd="0" parTransId="{7E8A04FF-4111-4A82-94E6-8B394A63B3B6}" sibTransId="{9F7E76E1-DE49-45E3-A2FE-3B43CA9759E1}"/>
    <dgm:cxn modelId="{78385D62-D35C-45E2-9062-85F849BA0888}" type="presOf" srcId="{D31F9D2D-DA81-4A17-B708-48828FB271B6}" destId="{7FD73712-6520-4D18-8D29-1E657FBBF43D}" srcOrd="0" destOrd="0" presId="urn:microsoft.com/office/officeart/2005/8/layout/vList2"/>
    <dgm:cxn modelId="{7FD62E6D-49EB-403C-8D17-4F2FD34A5CA6}" type="presOf" srcId="{6DF889C2-5543-4097-B188-13E3FAC814BB}" destId="{0F529735-7CCB-4761-A0EF-9C6F36DB331D}" srcOrd="0" destOrd="0" presId="urn:microsoft.com/office/officeart/2005/8/layout/vList2"/>
    <dgm:cxn modelId="{8C973C73-E108-4678-B6C4-BA18F6C7DCB2}" type="presOf" srcId="{787BD7BB-D07C-4E45-B2BC-79BE390C09DC}" destId="{8BCD5260-F665-4369-993C-42969A3E11E7}" srcOrd="0" destOrd="0" presId="urn:microsoft.com/office/officeart/2005/8/layout/vList2"/>
    <dgm:cxn modelId="{9EC9E28F-081A-4FF9-AB1F-5AAE7936F4B3}" type="presOf" srcId="{730B430F-BAA4-41EF-87F0-43C8C37542D2}" destId="{30302472-1A2F-4E4D-B2BF-C88C62585108}" srcOrd="0" destOrd="0" presId="urn:microsoft.com/office/officeart/2005/8/layout/vList2"/>
    <dgm:cxn modelId="{10D433B0-2404-4A50-92E5-9C9D7A865940}" type="presOf" srcId="{A89B3086-44A1-41E1-BDF1-85D4D1807125}" destId="{90DCD9EC-AC38-4464-99E8-025A6E3D49AC}" srcOrd="0" destOrd="0" presId="urn:microsoft.com/office/officeart/2005/8/layout/vList2"/>
    <dgm:cxn modelId="{F1431DE4-47EE-4272-BDFF-200F6176262D}" srcId="{A89B3086-44A1-41E1-BDF1-85D4D1807125}" destId="{6DF889C2-5543-4097-B188-13E3FAC814BB}" srcOrd="0" destOrd="0" parTransId="{16AF6180-9D1C-4EE5-8B54-0DD191FA3FAF}" sibTransId="{92E340D4-1D2F-480F-9873-D76D71F25EC3}"/>
    <dgm:cxn modelId="{8A0670E9-59DC-4BE7-9A7D-1E2F5DFC4394}" srcId="{730B430F-BAA4-41EF-87F0-43C8C37542D2}" destId="{A89B3086-44A1-41E1-BDF1-85D4D1807125}" srcOrd="1" destOrd="0" parTransId="{DDF525E1-2323-49E2-92B8-F20DDE44B90A}" sibTransId="{0E5D9009-4E34-4FEE-AE3F-50B54E400612}"/>
    <dgm:cxn modelId="{8136E553-6712-4381-8FB0-E4DF177AEE5A}" type="presParOf" srcId="{30302472-1A2F-4E4D-B2BF-C88C62585108}" destId="{8BCD5260-F665-4369-993C-42969A3E11E7}" srcOrd="0" destOrd="0" presId="urn:microsoft.com/office/officeart/2005/8/layout/vList2"/>
    <dgm:cxn modelId="{061A4BBD-9C98-4A88-A37A-A5A04615B688}" type="presParOf" srcId="{30302472-1A2F-4E4D-B2BF-C88C62585108}" destId="{7FD73712-6520-4D18-8D29-1E657FBBF43D}" srcOrd="1" destOrd="0" presId="urn:microsoft.com/office/officeart/2005/8/layout/vList2"/>
    <dgm:cxn modelId="{2C13D479-5408-41C0-9D9B-78851C07D6C4}" type="presParOf" srcId="{30302472-1A2F-4E4D-B2BF-C88C62585108}" destId="{90DCD9EC-AC38-4464-99E8-025A6E3D49AC}" srcOrd="2" destOrd="0" presId="urn:microsoft.com/office/officeart/2005/8/layout/vList2"/>
    <dgm:cxn modelId="{69519DC7-C31E-47AB-AD32-0BBEF5D776CC}" type="presParOf" srcId="{30302472-1A2F-4E4D-B2BF-C88C62585108}" destId="{0F529735-7CCB-4761-A0EF-9C6F36DB331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58F391-F1A4-4244-BEF1-A5864ED9CABC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9F1EB8-A60E-46A5-9EBD-CCF48B049BD6}">
      <dgm:prSet phldrT="[Текст]" custT="1"/>
      <dgm:spPr/>
      <dgm:t>
        <a:bodyPr/>
        <a:lstStyle/>
        <a:p>
          <a:r>
            <a:rPr lang="ru-RU" sz="2400" b="0" dirty="0">
              <a:solidFill>
                <a:schemeClr val="tx1"/>
              </a:solidFill>
              <a:effectLst/>
              <a:latin typeface="Cambria" pitchFamily="18" charset="0"/>
            </a:rPr>
            <a:t>Правовые основы</a:t>
          </a:r>
        </a:p>
      </dgm:t>
    </dgm:pt>
    <dgm:pt modelId="{722AF635-75B5-47E8-9BDB-6F5DA4FD5F24}" type="parTrans" cxnId="{68715E96-419A-4C79-B74E-06663C166870}">
      <dgm:prSet/>
      <dgm:spPr/>
      <dgm:t>
        <a:bodyPr/>
        <a:lstStyle/>
        <a:p>
          <a:endParaRPr lang="ru-RU"/>
        </a:p>
      </dgm:t>
    </dgm:pt>
    <dgm:pt modelId="{3FDCBFBC-638E-4DCE-B8CE-3738F8260CA1}" type="sibTrans" cxnId="{68715E96-419A-4C79-B74E-06663C166870}">
      <dgm:prSet/>
      <dgm:spPr/>
      <dgm:t>
        <a:bodyPr/>
        <a:lstStyle/>
        <a:p>
          <a:endParaRPr lang="ru-RU"/>
        </a:p>
      </dgm:t>
    </dgm:pt>
    <dgm:pt modelId="{8BC61AA8-90CE-4BE2-B73F-463D3CEB2787}">
      <dgm:prSet phldrT="[Текст]" custT="1"/>
      <dgm:spPr/>
      <dgm:t>
        <a:bodyPr/>
        <a:lstStyle/>
        <a:p>
          <a:r>
            <a:rPr lang="ru-RU" sz="2400" b="0" dirty="0">
              <a:solidFill>
                <a:schemeClr val="tx1"/>
              </a:solidFill>
              <a:effectLst/>
              <a:latin typeface="Cambria" pitchFamily="18" charset="0"/>
            </a:rPr>
            <a:t>Субъектный состав</a:t>
          </a:r>
        </a:p>
      </dgm:t>
    </dgm:pt>
    <dgm:pt modelId="{81CBF7A0-A9EC-4D27-9BDA-532EB52E59D4}" type="parTrans" cxnId="{A8B60CDD-9A2E-4195-B467-60BE21DE8163}">
      <dgm:prSet/>
      <dgm:spPr/>
      <dgm:t>
        <a:bodyPr/>
        <a:lstStyle/>
        <a:p>
          <a:endParaRPr lang="ru-RU"/>
        </a:p>
      </dgm:t>
    </dgm:pt>
    <dgm:pt modelId="{D713FCF4-7044-43C8-A6F9-F1A02F3DB23B}" type="sibTrans" cxnId="{A8B60CDD-9A2E-4195-B467-60BE21DE8163}">
      <dgm:prSet/>
      <dgm:spPr/>
      <dgm:t>
        <a:bodyPr/>
        <a:lstStyle/>
        <a:p>
          <a:endParaRPr lang="ru-RU"/>
        </a:p>
      </dgm:t>
    </dgm:pt>
    <dgm:pt modelId="{986A68B0-2CF6-4D71-A6D1-D2ABFC7F466F}">
      <dgm:prSet phldrT="[Текст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0" dirty="0">
              <a:solidFill>
                <a:schemeClr val="tx1"/>
              </a:solidFill>
              <a:effectLst/>
              <a:latin typeface="Cambria" pitchFamily="18" charset="0"/>
            </a:rPr>
            <a:t>Формы правовой охраны (конституционный контроль и конституционный надзор)</a:t>
          </a:r>
        </a:p>
      </dgm:t>
    </dgm:pt>
    <dgm:pt modelId="{0030C7A3-1D3C-443B-B396-61620DF6B074}" type="parTrans" cxnId="{1B674E66-1178-44CA-8897-C9DC55D46237}">
      <dgm:prSet/>
      <dgm:spPr/>
      <dgm:t>
        <a:bodyPr/>
        <a:lstStyle/>
        <a:p>
          <a:endParaRPr lang="ru-RU"/>
        </a:p>
      </dgm:t>
    </dgm:pt>
    <dgm:pt modelId="{E2784A86-5AC4-4863-B9FA-E02F9FE0B0A5}" type="sibTrans" cxnId="{1B674E66-1178-44CA-8897-C9DC55D46237}">
      <dgm:prSet/>
      <dgm:spPr/>
      <dgm:t>
        <a:bodyPr/>
        <a:lstStyle/>
        <a:p>
          <a:endParaRPr lang="ru-RU"/>
        </a:p>
      </dgm:t>
    </dgm:pt>
    <dgm:pt modelId="{EC6D435A-B1EF-49D7-8BCC-F8451249E52E}">
      <dgm:prSet custT="1"/>
      <dgm:spPr/>
      <dgm:t>
        <a:bodyPr/>
        <a:lstStyle/>
        <a:p>
          <a:r>
            <a:rPr lang="ru-RU" sz="2400" b="0" dirty="0">
              <a:solidFill>
                <a:schemeClr val="tx1"/>
              </a:solidFill>
              <a:effectLst/>
              <a:latin typeface="Cambria" pitchFamily="18" charset="0"/>
            </a:rPr>
            <a:t>Конституционная ответственность</a:t>
          </a:r>
        </a:p>
      </dgm:t>
    </dgm:pt>
    <dgm:pt modelId="{0920A152-9F49-4DE9-A732-4A7590EB07D5}" type="parTrans" cxnId="{3D999F86-159A-446D-B530-76116A94EAE4}">
      <dgm:prSet/>
      <dgm:spPr/>
      <dgm:t>
        <a:bodyPr/>
        <a:lstStyle/>
        <a:p>
          <a:endParaRPr lang="ru-RU"/>
        </a:p>
      </dgm:t>
    </dgm:pt>
    <dgm:pt modelId="{DCBA5AC0-090C-4AE1-82C6-A59678AAC375}" type="sibTrans" cxnId="{3D999F86-159A-446D-B530-76116A94EAE4}">
      <dgm:prSet/>
      <dgm:spPr/>
      <dgm:t>
        <a:bodyPr/>
        <a:lstStyle/>
        <a:p>
          <a:endParaRPr lang="ru-RU"/>
        </a:p>
      </dgm:t>
    </dgm:pt>
    <dgm:pt modelId="{20CB1FE8-970A-49FE-AC47-816E1EB874FC}" type="pres">
      <dgm:prSet presAssocID="{B158F391-F1A4-4244-BEF1-A5864ED9CABC}" presName="linear" presStyleCnt="0">
        <dgm:presLayoutVars>
          <dgm:dir/>
          <dgm:animLvl val="lvl"/>
          <dgm:resizeHandles val="exact"/>
        </dgm:presLayoutVars>
      </dgm:prSet>
      <dgm:spPr/>
    </dgm:pt>
    <dgm:pt modelId="{24B671E3-ED8E-4052-897B-3542EFC95F7C}" type="pres">
      <dgm:prSet presAssocID="{3E9F1EB8-A60E-46A5-9EBD-CCF48B049BD6}" presName="parentLin" presStyleCnt="0"/>
      <dgm:spPr/>
    </dgm:pt>
    <dgm:pt modelId="{401346BA-5E86-4367-AFED-CEBFD2A818D2}" type="pres">
      <dgm:prSet presAssocID="{3E9F1EB8-A60E-46A5-9EBD-CCF48B049BD6}" presName="parentLeftMargin" presStyleLbl="node1" presStyleIdx="0" presStyleCnt="4"/>
      <dgm:spPr/>
    </dgm:pt>
    <dgm:pt modelId="{BF75C9CC-7341-4CA1-9B6F-988DAE9BBF7A}" type="pres">
      <dgm:prSet presAssocID="{3E9F1EB8-A60E-46A5-9EBD-CCF48B049BD6}" presName="parentText" presStyleLbl="node1" presStyleIdx="0" presStyleCnt="4" custScaleX="131655">
        <dgm:presLayoutVars>
          <dgm:chMax val="0"/>
          <dgm:bulletEnabled val="1"/>
        </dgm:presLayoutVars>
      </dgm:prSet>
      <dgm:spPr/>
    </dgm:pt>
    <dgm:pt modelId="{3BBC4A07-14AF-4D94-8ADF-F8C69D29A949}" type="pres">
      <dgm:prSet presAssocID="{3E9F1EB8-A60E-46A5-9EBD-CCF48B049BD6}" presName="negativeSpace" presStyleCnt="0"/>
      <dgm:spPr/>
    </dgm:pt>
    <dgm:pt modelId="{91CE5102-9BE2-427A-8817-CAC89662B754}" type="pres">
      <dgm:prSet presAssocID="{3E9F1EB8-A60E-46A5-9EBD-CCF48B049BD6}" presName="childText" presStyleLbl="conFgAcc1" presStyleIdx="0" presStyleCnt="4">
        <dgm:presLayoutVars>
          <dgm:bulletEnabled val="1"/>
        </dgm:presLayoutVars>
      </dgm:prSet>
      <dgm:spPr/>
    </dgm:pt>
    <dgm:pt modelId="{7A8FA49A-D6BD-46DF-A9CF-9B25424881CE}" type="pres">
      <dgm:prSet presAssocID="{3FDCBFBC-638E-4DCE-B8CE-3738F8260CA1}" presName="spaceBetweenRectangles" presStyleCnt="0"/>
      <dgm:spPr/>
    </dgm:pt>
    <dgm:pt modelId="{2D6DC8C8-7931-42B6-B9AF-E8D910AA6A28}" type="pres">
      <dgm:prSet presAssocID="{8BC61AA8-90CE-4BE2-B73F-463D3CEB2787}" presName="parentLin" presStyleCnt="0"/>
      <dgm:spPr/>
    </dgm:pt>
    <dgm:pt modelId="{B119816D-0A22-4D50-93F2-514F6858766F}" type="pres">
      <dgm:prSet presAssocID="{8BC61AA8-90CE-4BE2-B73F-463D3CEB2787}" presName="parentLeftMargin" presStyleLbl="node1" presStyleIdx="0" presStyleCnt="4"/>
      <dgm:spPr/>
    </dgm:pt>
    <dgm:pt modelId="{13E4F4C1-8FC6-4AF8-9FE3-A2C8A716268C}" type="pres">
      <dgm:prSet presAssocID="{8BC61AA8-90CE-4BE2-B73F-463D3CEB2787}" presName="parentText" presStyleLbl="node1" presStyleIdx="1" presStyleCnt="4" custScaleX="131655">
        <dgm:presLayoutVars>
          <dgm:chMax val="0"/>
          <dgm:bulletEnabled val="1"/>
        </dgm:presLayoutVars>
      </dgm:prSet>
      <dgm:spPr/>
    </dgm:pt>
    <dgm:pt modelId="{DD304C60-973B-4908-B739-76A409BA81DA}" type="pres">
      <dgm:prSet presAssocID="{8BC61AA8-90CE-4BE2-B73F-463D3CEB2787}" presName="negativeSpace" presStyleCnt="0"/>
      <dgm:spPr/>
    </dgm:pt>
    <dgm:pt modelId="{844E811D-3187-45FE-9024-21B0258017A8}" type="pres">
      <dgm:prSet presAssocID="{8BC61AA8-90CE-4BE2-B73F-463D3CEB2787}" presName="childText" presStyleLbl="conFgAcc1" presStyleIdx="1" presStyleCnt="4">
        <dgm:presLayoutVars>
          <dgm:bulletEnabled val="1"/>
        </dgm:presLayoutVars>
      </dgm:prSet>
      <dgm:spPr/>
    </dgm:pt>
    <dgm:pt modelId="{652D28DF-7249-453D-87AD-9B1E82A7BC18}" type="pres">
      <dgm:prSet presAssocID="{D713FCF4-7044-43C8-A6F9-F1A02F3DB23B}" presName="spaceBetweenRectangles" presStyleCnt="0"/>
      <dgm:spPr/>
    </dgm:pt>
    <dgm:pt modelId="{0A691EB6-5990-483F-A4F1-BF23D4D6D974}" type="pres">
      <dgm:prSet presAssocID="{986A68B0-2CF6-4D71-A6D1-D2ABFC7F466F}" presName="parentLin" presStyleCnt="0"/>
      <dgm:spPr/>
    </dgm:pt>
    <dgm:pt modelId="{6950C231-2D21-44F4-B437-975F889384D6}" type="pres">
      <dgm:prSet presAssocID="{986A68B0-2CF6-4D71-A6D1-D2ABFC7F466F}" presName="parentLeftMargin" presStyleLbl="node1" presStyleIdx="1" presStyleCnt="4"/>
      <dgm:spPr/>
    </dgm:pt>
    <dgm:pt modelId="{E2324E62-28ED-45B4-B07F-22F7C8A15C04}" type="pres">
      <dgm:prSet presAssocID="{986A68B0-2CF6-4D71-A6D1-D2ABFC7F466F}" presName="parentText" presStyleLbl="node1" presStyleIdx="2" presStyleCnt="4" custScaleX="131655">
        <dgm:presLayoutVars>
          <dgm:chMax val="0"/>
          <dgm:bulletEnabled val="1"/>
        </dgm:presLayoutVars>
      </dgm:prSet>
      <dgm:spPr/>
    </dgm:pt>
    <dgm:pt modelId="{BAC53661-D8FF-47D2-97B8-B1FE9B915327}" type="pres">
      <dgm:prSet presAssocID="{986A68B0-2CF6-4D71-A6D1-D2ABFC7F466F}" presName="negativeSpace" presStyleCnt="0"/>
      <dgm:spPr/>
    </dgm:pt>
    <dgm:pt modelId="{AE7F39FC-AD25-47A2-809C-73CCC0CFA040}" type="pres">
      <dgm:prSet presAssocID="{986A68B0-2CF6-4D71-A6D1-D2ABFC7F466F}" presName="childText" presStyleLbl="conFgAcc1" presStyleIdx="2" presStyleCnt="4">
        <dgm:presLayoutVars>
          <dgm:bulletEnabled val="1"/>
        </dgm:presLayoutVars>
      </dgm:prSet>
      <dgm:spPr/>
    </dgm:pt>
    <dgm:pt modelId="{112EBE5F-3E95-4B94-B2A9-8AD05C2C3641}" type="pres">
      <dgm:prSet presAssocID="{E2784A86-5AC4-4863-B9FA-E02F9FE0B0A5}" presName="spaceBetweenRectangles" presStyleCnt="0"/>
      <dgm:spPr/>
    </dgm:pt>
    <dgm:pt modelId="{3A35D4AE-DBF0-4723-824F-58427F246765}" type="pres">
      <dgm:prSet presAssocID="{EC6D435A-B1EF-49D7-8BCC-F8451249E52E}" presName="parentLin" presStyleCnt="0"/>
      <dgm:spPr/>
    </dgm:pt>
    <dgm:pt modelId="{4A31210B-B06E-4A34-ADEE-CD4C39F122C4}" type="pres">
      <dgm:prSet presAssocID="{EC6D435A-B1EF-49D7-8BCC-F8451249E52E}" presName="parentLeftMargin" presStyleLbl="node1" presStyleIdx="2" presStyleCnt="4"/>
      <dgm:spPr/>
    </dgm:pt>
    <dgm:pt modelId="{2AAD6BB6-6AA2-4CB0-B54B-947BE682D5E4}" type="pres">
      <dgm:prSet presAssocID="{EC6D435A-B1EF-49D7-8BCC-F8451249E52E}" presName="parentText" presStyleLbl="node1" presStyleIdx="3" presStyleCnt="4" custScaleX="131655">
        <dgm:presLayoutVars>
          <dgm:chMax val="0"/>
          <dgm:bulletEnabled val="1"/>
        </dgm:presLayoutVars>
      </dgm:prSet>
      <dgm:spPr/>
    </dgm:pt>
    <dgm:pt modelId="{3C36FE68-DA39-4EC0-864E-77EA031DC2DC}" type="pres">
      <dgm:prSet presAssocID="{EC6D435A-B1EF-49D7-8BCC-F8451249E52E}" presName="negativeSpace" presStyleCnt="0"/>
      <dgm:spPr/>
    </dgm:pt>
    <dgm:pt modelId="{8EF97D56-0916-4E91-BEF3-C6B156E4ACB4}" type="pres">
      <dgm:prSet presAssocID="{EC6D435A-B1EF-49D7-8BCC-F8451249E52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A68FF2A-CBC5-4039-88F4-C7BC87430588}" type="presOf" srcId="{986A68B0-2CF6-4D71-A6D1-D2ABFC7F466F}" destId="{E2324E62-28ED-45B4-B07F-22F7C8A15C04}" srcOrd="1" destOrd="0" presId="urn:microsoft.com/office/officeart/2005/8/layout/list1"/>
    <dgm:cxn modelId="{1B674E66-1178-44CA-8897-C9DC55D46237}" srcId="{B158F391-F1A4-4244-BEF1-A5864ED9CABC}" destId="{986A68B0-2CF6-4D71-A6D1-D2ABFC7F466F}" srcOrd="2" destOrd="0" parTransId="{0030C7A3-1D3C-443B-B396-61620DF6B074}" sibTransId="{E2784A86-5AC4-4863-B9FA-E02F9FE0B0A5}"/>
    <dgm:cxn modelId="{96D59758-6C50-4AED-84F9-648AF2D0048D}" type="presOf" srcId="{B158F391-F1A4-4244-BEF1-A5864ED9CABC}" destId="{20CB1FE8-970A-49FE-AC47-816E1EB874FC}" srcOrd="0" destOrd="0" presId="urn:microsoft.com/office/officeart/2005/8/layout/list1"/>
    <dgm:cxn modelId="{3D999F86-159A-446D-B530-76116A94EAE4}" srcId="{B158F391-F1A4-4244-BEF1-A5864ED9CABC}" destId="{EC6D435A-B1EF-49D7-8BCC-F8451249E52E}" srcOrd="3" destOrd="0" parTransId="{0920A152-9F49-4DE9-A732-4A7590EB07D5}" sibTransId="{DCBA5AC0-090C-4AE1-82C6-A59678AAC375}"/>
    <dgm:cxn modelId="{3AEB678B-F21A-4278-85D8-18737B463692}" type="presOf" srcId="{EC6D435A-B1EF-49D7-8BCC-F8451249E52E}" destId="{4A31210B-B06E-4A34-ADEE-CD4C39F122C4}" srcOrd="0" destOrd="0" presId="urn:microsoft.com/office/officeart/2005/8/layout/list1"/>
    <dgm:cxn modelId="{1ACFD18B-59E6-4426-A560-A4B82D4E662B}" type="presOf" srcId="{3E9F1EB8-A60E-46A5-9EBD-CCF48B049BD6}" destId="{401346BA-5E86-4367-AFED-CEBFD2A818D2}" srcOrd="0" destOrd="0" presId="urn:microsoft.com/office/officeart/2005/8/layout/list1"/>
    <dgm:cxn modelId="{68715E96-419A-4C79-B74E-06663C166870}" srcId="{B158F391-F1A4-4244-BEF1-A5864ED9CABC}" destId="{3E9F1EB8-A60E-46A5-9EBD-CCF48B049BD6}" srcOrd="0" destOrd="0" parTransId="{722AF635-75B5-47E8-9BDB-6F5DA4FD5F24}" sibTransId="{3FDCBFBC-638E-4DCE-B8CE-3738F8260CA1}"/>
    <dgm:cxn modelId="{92F5D9C8-FF1F-4ADF-8619-468634BB2114}" type="presOf" srcId="{8BC61AA8-90CE-4BE2-B73F-463D3CEB2787}" destId="{B119816D-0A22-4D50-93F2-514F6858766F}" srcOrd="0" destOrd="0" presId="urn:microsoft.com/office/officeart/2005/8/layout/list1"/>
    <dgm:cxn modelId="{0A7CCBCF-7839-4A9A-B730-F29D80C9DC1B}" type="presOf" srcId="{8BC61AA8-90CE-4BE2-B73F-463D3CEB2787}" destId="{13E4F4C1-8FC6-4AF8-9FE3-A2C8A716268C}" srcOrd="1" destOrd="0" presId="urn:microsoft.com/office/officeart/2005/8/layout/list1"/>
    <dgm:cxn modelId="{C2652BD2-D995-4628-9E7A-206D3881289A}" type="presOf" srcId="{3E9F1EB8-A60E-46A5-9EBD-CCF48B049BD6}" destId="{BF75C9CC-7341-4CA1-9B6F-988DAE9BBF7A}" srcOrd="1" destOrd="0" presId="urn:microsoft.com/office/officeart/2005/8/layout/list1"/>
    <dgm:cxn modelId="{A8B60CDD-9A2E-4195-B467-60BE21DE8163}" srcId="{B158F391-F1A4-4244-BEF1-A5864ED9CABC}" destId="{8BC61AA8-90CE-4BE2-B73F-463D3CEB2787}" srcOrd="1" destOrd="0" parTransId="{81CBF7A0-A9EC-4D27-9BDA-532EB52E59D4}" sibTransId="{D713FCF4-7044-43C8-A6F9-F1A02F3DB23B}"/>
    <dgm:cxn modelId="{E1E834F1-E530-455D-B3AA-168980BED6F9}" type="presOf" srcId="{986A68B0-2CF6-4D71-A6D1-D2ABFC7F466F}" destId="{6950C231-2D21-44F4-B437-975F889384D6}" srcOrd="0" destOrd="0" presId="urn:microsoft.com/office/officeart/2005/8/layout/list1"/>
    <dgm:cxn modelId="{441BCEF2-4EE0-4615-861C-24FB30A0FE0A}" type="presOf" srcId="{EC6D435A-B1EF-49D7-8BCC-F8451249E52E}" destId="{2AAD6BB6-6AA2-4CB0-B54B-947BE682D5E4}" srcOrd="1" destOrd="0" presId="urn:microsoft.com/office/officeart/2005/8/layout/list1"/>
    <dgm:cxn modelId="{A39F0887-152F-4196-93F6-3013FD2DBB3C}" type="presParOf" srcId="{20CB1FE8-970A-49FE-AC47-816E1EB874FC}" destId="{24B671E3-ED8E-4052-897B-3542EFC95F7C}" srcOrd="0" destOrd="0" presId="urn:microsoft.com/office/officeart/2005/8/layout/list1"/>
    <dgm:cxn modelId="{BEFD6402-6323-46C2-8D11-3A5D725B1741}" type="presParOf" srcId="{24B671E3-ED8E-4052-897B-3542EFC95F7C}" destId="{401346BA-5E86-4367-AFED-CEBFD2A818D2}" srcOrd="0" destOrd="0" presId="urn:microsoft.com/office/officeart/2005/8/layout/list1"/>
    <dgm:cxn modelId="{F0EFF1C6-C6D7-420D-AA70-ECEFF40E59CC}" type="presParOf" srcId="{24B671E3-ED8E-4052-897B-3542EFC95F7C}" destId="{BF75C9CC-7341-4CA1-9B6F-988DAE9BBF7A}" srcOrd="1" destOrd="0" presId="urn:microsoft.com/office/officeart/2005/8/layout/list1"/>
    <dgm:cxn modelId="{8B4D18E6-68C6-446D-A47A-2BD3E5CA1864}" type="presParOf" srcId="{20CB1FE8-970A-49FE-AC47-816E1EB874FC}" destId="{3BBC4A07-14AF-4D94-8ADF-F8C69D29A949}" srcOrd="1" destOrd="0" presId="urn:microsoft.com/office/officeart/2005/8/layout/list1"/>
    <dgm:cxn modelId="{6DB01C1C-8464-4E2A-926A-85BB7F07C553}" type="presParOf" srcId="{20CB1FE8-970A-49FE-AC47-816E1EB874FC}" destId="{91CE5102-9BE2-427A-8817-CAC89662B754}" srcOrd="2" destOrd="0" presId="urn:microsoft.com/office/officeart/2005/8/layout/list1"/>
    <dgm:cxn modelId="{8580A2A0-30BF-468D-8D7D-4E5CF6F3A958}" type="presParOf" srcId="{20CB1FE8-970A-49FE-AC47-816E1EB874FC}" destId="{7A8FA49A-D6BD-46DF-A9CF-9B25424881CE}" srcOrd="3" destOrd="0" presId="urn:microsoft.com/office/officeart/2005/8/layout/list1"/>
    <dgm:cxn modelId="{34B9D02D-B43E-484E-BBE5-58D0EC822634}" type="presParOf" srcId="{20CB1FE8-970A-49FE-AC47-816E1EB874FC}" destId="{2D6DC8C8-7931-42B6-B9AF-E8D910AA6A28}" srcOrd="4" destOrd="0" presId="urn:microsoft.com/office/officeart/2005/8/layout/list1"/>
    <dgm:cxn modelId="{9D9B5695-14F8-4C75-8708-55805CB32830}" type="presParOf" srcId="{2D6DC8C8-7931-42B6-B9AF-E8D910AA6A28}" destId="{B119816D-0A22-4D50-93F2-514F6858766F}" srcOrd="0" destOrd="0" presId="urn:microsoft.com/office/officeart/2005/8/layout/list1"/>
    <dgm:cxn modelId="{048F0ABD-1B05-4AC2-BAAA-60FB1B6A163E}" type="presParOf" srcId="{2D6DC8C8-7931-42B6-B9AF-E8D910AA6A28}" destId="{13E4F4C1-8FC6-4AF8-9FE3-A2C8A716268C}" srcOrd="1" destOrd="0" presId="urn:microsoft.com/office/officeart/2005/8/layout/list1"/>
    <dgm:cxn modelId="{501E4084-20B4-4F12-AC20-43C24F8E6C38}" type="presParOf" srcId="{20CB1FE8-970A-49FE-AC47-816E1EB874FC}" destId="{DD304C60-973B-4908-B739-76A409BA81DA}" srcOrd="5" destOrd="0" presId="urn:microsoft.com/office/officeart/2005/8/layout/list1"/>
    <dgm:cxn modelId="{124DE0D1-D26D-4E29-BECF-68759769496E}" type="presParOf" srcId="{20CB1FE8-970A-49FE-AC47-816E1EB874FC}" destId="{844E811D-3187-45FE-9024-21B0258017A8}" srcOrd="6" destOrd="0" presId="urn:microsoft.com/office/officeart/2005/8/layout/list1"/>
    <dgm:cxn modelId="{22C7B221-C8F1-49CC-825C-5D2F8A056739}" type="presParOf" srcId="{20CB1FE8-970A-49FE-AC47-816E1EB874FC}" destId="{652D28DF-7249-453D-87AD-9B1E82A7BC18}" srcOrd="7" destOrd="0" presId="urn:microsoft.com/office/officeart/2005/8/layout/list1"/>
    <dgm:cxn modelId="{96AE19CC-BD23-4ED7-98F8-D3D8E59AABE7}" type="presParOf" srcId="{20CB1FE8-970A-49FE-AC47-816E1EB874FC}" destId="{0A691EB6-5990-483F-A4F1-BF23D4D6D974}" srcOrd="8" destOrd="0" presId="urn:microsoft.com/office/officeart/2005/8/layout/list1"/>
    <dgm:cxn modelId="{239ADB95-6836-494D-A4E1-DD382BC85D18}" type="presParOf" srcId="{0A691EB6-5990-483F-A4F1-BF23D4D6D974}" destId="{6950C231-2D21-44F4-B437-975F889384D6}" srcOrd="0" destOrd="0" presId="urn:microsoft.com/office/officeart/2005/8/layout/list1"/>
    <dgm:cxn modelId="{DB5D4DB6-9834-4720-B026-E8495EF9F518}" type="presParOf" srcId="{0A691EB6-5990-483F-A4F1-BF23D4D6D974}" destId="{E2324E62-28ED-45B4-B07F-22F7C8A15C04}" srcOrd="1" destOrd="0" presId="urn:microsoft.com/office/officeart/2005/8/layout/list1"/>
    <dgm:cxn modelId="{CED05A40-3D7E-43C8-AA0D-FB47A5CD30D7}" type="presParOf" srcId="{20CB1FE8-970A-49FE-AC47-816E1EB874FC}" destId="{BAC53661-D8FF-47D2-97B8-B1FE9B915327}" srcOrd="9" destOrd="0" presId="urn:microsoft.com/office/officeart/2005/8/layout/list1"/>
    <dgm:cxn modelId="{5BA8709B-8D7E-4A8F-933E-08E7EEE91073}" type="presParOf" srcId="{20CB1FE8-970A-49FE-AC47-816E1EB874FC}" destId="{AE7F39FC-AD25-47A2-809C-73CCC0CFA040}" srcOrd="10" destOrd="0" presId="urn:microsoft.com/office/officeart/2005/8/layout/list1"/>
    <dgm:cxn modelId="{07D3E3B8-817A-4B85-B958-6321DBBC8E27}" type="presParOf" srcId="{20CB1FE8-970A-49FE-AC47-816E1EB874FC}" destId="{112EBE5F-3E95-4B94-B2A9-8AD05C2C3641}" srcOrd="11" destOrd="0" presId="urn:microsoft.com/office/officeart/2005/8/layout/list1"/>
    <dgm:cxn modelId="{A05932BC-FAB5-4A4A-948C-7E1727EEDDEB}" type="presParOf" srcId="{20CB1FE8-970A-49FE-AC47-816E1EB874FC}" destId="{3A35D4AE-DBF0-4723-824F-58427F246765}" srcOrd="12" destOrd="0" presId="urn:microsoft.com/office/officeart/2005/8/layout/list1"/>
    <dgm:cxn modelId="{6F9053DF-3BC5-40A6-AA1B-22BBF12878B1}" type="presParOf" srcId="{3A35D4AE-DBF0-4723-824F-58427F246765}" destId="{4A31210B-B06E-4A34-ADEE-CD4C39F122C4}" srcOrd="0" destOrd="0" presId="urn:microsoft.com/office/officeart/2005/8/layout/list1"/>
    <dgm:cxn modelId="{D323348D-C13C-4058-BF48-28A49386B615}" type="presParOf" srcId="{3A35D4AE-DBF0-4723-824F-58427F246765}" destId="{2AAD6BB6-6AA2-4CB0-B54B-947BE682D5E4}" srcOrd="1" destOrd="0" presId="urn:microsoft.com/office/officeart/2005/8/layout/list1"/>
    <dgm:cxn modelId="{36A677BA-3FFD-42CC-8C5E-57CA52804EAC}" type="presParOf" srcId="{20CB1FE8-970A-49FE-AC47-816E1EB874FC}" destId="{3C36FE68-DA39-4EC0-864E-77EA031DC2DC}" srcOrd="13" destOrd="0" presId="urn:microsoft.com/office/officeart/2005/8/layout/list1"/>
    <dgm:cxn modelId="{E31324DF-B870-411C-A10A-764E0CFC2998}" type="presParOf" srcId="{20CB1FE8-970A-49FE-AC47-816E1EB874FC}" destId="{8EF97D56-0916-4E91-BEF3-C6B156E4ACB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DF137B-26F8-4E44-8A88-A6308E2DE54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2E40FF-4C9D-42E0-ADAC-CEA988A0A62F}">
      <dgm:prSet phldrT="[Текст]"/>
      <dgm:spPr/>
      <dgm:t>
        <a:bodyPr/>
        <a:lstStyle/>
        <a:p>
          <a:r>
            <a:rPr lang="ru-RU" dirty="0">
              <a:latin typeface="Cambria" panose="02040503050406030204" pitchFamily="18" charset="0"/>
              <a:ea typeface="Cambria" panose="02040503050406030204" pitchFamily="18" charset="0"/>
            </a:rPr>
            <a:t>Нормы –запреты Конституции </a:t>
          </a:r>
          <a:r>
            <a:rPr lang="ru-RU" dirty="0"/>
            <a:t>РФ</a:t>
          </a:r>
        </a:p>
      </dgm:t>
    </dgm:pt>
    <dgm:pt modelId="{8CD5B4DD-878C-4C16-AF3B-583E42E40160}" type="parTrans" cxnId="{8F485D07-3CE1-40B2-975D-19D3A7D5F3F4}">
      <dgm:prSet/>
      <dgm:spPr/>
      <dgm:t>
        <a:bodyPr/>
        <a:lstStyle/>
        <a:p>
          <a:endParaRPr lang="ru-RU"/>
        </a:p>
      </dgm:t>
    </dgm:pt>
    <dgm:pt modelId="{B044FB3A-3851-474E-B405-0B84BC4EBB7A}" type="sibTrans" cxnId="{8F485D07-3CE1-40B2-975D-19D3A7D5F3F4}">
      <dgm:prSet/>
      <dgm:spPr/>
      <dgm:t>
        <a:bodyPr/>
        <a:lstStyle/>
        <a:p>
          <a:endParaRPr lang="ru-RU"/>
        </a:p>
      </dgm:t>
    </dgm:pt>
    <dgm:pt modelId="{D616AD8E-FBE2-4722-B68A-5CD6505BF7CD}">
      <dgm:prSet phldrT="[Текст]"/>
      <dgm:spPr/>
      <dgm:t>
        <a:bodyPr/>
        <a:lstStyle/>
        <a:p>
          <a:r>
            <a:rPr lang="ru-RU" dirty="0">
              <a:latin typeface="Cambria" panose="02040503050406030204" pitchFamily="18" charset="0"/>
              <a:ea typeface="Cambria" panose="02040503050406030204" pitchFamily="18" charset="0"/>
            </a:rPr>
            <a:t>Нормы, запрещающие появление институтов, угрожающих  безопасности государства и общества</a:t>
          </a:r>
        </a:p>
      </dgm:t>
    </dgm:pt>
    <dgm:pt modelId="{ABCDBA0D-DCD2-4289-A574-E164CE010D1D}" type="parTrans" cxnId="{9F5C6CE8-DAF8-472D-A71B-4928EEE8F100}">
      <dgm:prSet/>
      <dgm:spPr/>
      <dgm:t>
        <a:bodyPr/>
        <a:lstStyle/>
        <a:p>
          <a:endParaRPr lang="ru-RU"/>
        </a:p>
      </dgm:t>
    </dgm:pt>
    <dgm:pt modelId="{1A3EC607-A584-4F94-8232-9A1CFEEC8B18}" type="sibTrans" cxnId="{9F5C6CE8-DAF8-472D-A71B-4928EEE8F100}">
      <dgm:prSet/>
      <dgm:spPr/>
      <dgm:t>
        <a:bodyPr/>
        <a:lstStyle/>
        <a:p>
          <a:endParaRPr lang="ru-RU"/>
        </a:p>
      </dgm:t>
    </dgm:pt>
    <dgm:pt modelId="{5665EE40-45A3-4100-A8A3-C4BA261A625A}">
      <dgm:prSet phldrT="[Текст]"/>
      <dgm:spPr/>
      <dgm:t>
        <a:bodyPr/>
        <a:lstStyle/>
        <a:p>
          <a:r>
            <a:rPr lang="ru-RU" dirty="0">
              <a:latin typeface="Cambria" panose="02040503050406030204" pitchFamily="18" charset="0"/>
              <a:ea typeface="Cambria" panose="02040503050406030204" pitchFamily="18" charset="0"/>
            </a:rPr>
            <a:t>Механизм изменения Конституции РФ и внесения в нее поправок</a:t>
          </a:r>
        </a:p>
      </dgm:t>
    </dgm:pt>
    <dgm:pt modelId="{30CFB3B4-73ED-4AEB-929F-5AD73A3831D0}" type="parTrans" cxnId="{EBFB1078-1035-45BB-8315-03861B0E2E0C}">
      <dgm:prSet/>
      <dgm:spPr/>
      <dgm:t>
        <a:bodyPr/>
        <a:lstStyle/>
        <a:p>
          <a:endParaRPr lang="ru-RU"/>
        </a:p>
      </dgm:t>
    </dgm:pt>
    <dgm:pt modelId="{4AD6A750-1F0E-4E61-B645-6BCC15C0B044}" type="sibTrans" cxnId="{EBFB1078-1035-45BB-8315-03861B0E2E0C}">
      <dgm:prSet/>
      <dgm:spPr/>
      <dgm:t>
        <a:bodyPr/>
        <a:lstStyle/>
        <a:p>
          <a:endParaRPr lang="ru-RU"/>
        </a:p>
      </dgm:t>
    </dgm:pt>
    <dgm:pt modelId="{17888A44-7D5B-4E35-991B-228B5AA3A09D}">
      <dgm:prSet phldrT="[Текст]"/>
      <dgm:spPr/>
      <dgm:t>
        <a:bodyPr/>
        <a:lstStyle/>
        <a:p>
          <a:r>
            <a:rPr lang="ru-RU" dirty="0">
              <a:latin typeface="Cambria" panose="02040503050406030204" pitchFamily="18" charset="0"/>
              <a:ea typeface="Cambria" panose="02040503050406030204" pitchFamily="18" charset="0"/>
            </a:rPr>
            <a:t>Конституция РФ отличается усложненным порядком изменения ее текста</a:t>
          </a:r>
        </a:p>
      </dgm:t>
    </dgm:pt>
    <dgm:pt modelId="{BCA8D977-8199-4E39-9E1B-8E81CECBB510}" type="parTrans" cxnId="{F6009CAE-85C1-4788-9899-110026301C8C}">
      <dgm:prSet/>
      <dgm:spPr/>
      <dgm:t>
        <a:bodyPr/>
        <a:lstStyle/>
        <a:p>
          <a:endParaRPr lang="ru-RU"/>
        </a:p>
      </dgm:t>
    </dgm:pt>
    <dgm:pt modelId="{AC3E66A1-4A24-47AF-9EFD-85C8D44A01D8}" type="sibTrans" cxnId="{F6009CAE-85C1-4788-9899-110026301C8C}">
      <dgm:prSet/>
      <dgm:spPr/>
      <dgm:t>
        <a:bodyPr/>
        <a:lstStyle/>
        <a:p>
          <a:endParaRPr lang="ru-RU"/>
        </a:p>
      </dgm:t>
    </dgm:pt>
    <dgm:pt modelId="{3B6FC3BF-EC4A-4081-99B0-0E83568B2E36}" type="pres">
      <dgm:prSet presAssocID="{A1DF137B-26F8-4E44-8A88-A6308E2DE541}" presName="linear" presStyleCnt="0">
        <dgm:presLayoutVars>
          <dgm:animLvl val="lvl"/>
          <dgm:resizeHandles val="exact"/>
        </dgm:presLayoutVars>
      </dgm:prSet>
      <dgm:spPr/>
    </dgm:pt>
    <dgm:pt modelId="{6B4BDB91-F2DC-4A6E-A0BD-93ABCEC01077}" type="pres">
      <dgm:prSet presAssocID="{AB2E40FF-4C9D-42E0-ADAC-CEA988A0A62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124E216-BB92-4E38-AE33-9490B2577BC2}" type="pres">
      <dgm:prSet presAssocID="{AB2E40FF-4C9D-42E0-ADAC-CEA988A0A62F}" presName="childText" presStyleLbl="revTx" presStyleIdx="0" presStyleCnt="2">
        <dgm:presLayoutVars>
          <dgm:bulletEnabled val="1"/>
        </dgm:presLayoutVars>
      </dgm:prSet>
      <dgm:spPr/>
    </dgm:pt>
    <dgm:pt modelId="{71E088EB-9DB7-41B1-8999-A0773416CB90}" type="pres">
      <dgm:prSet presAssocID="{5665EE40-45A3-4100-A8A3-C4BA261A625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ABB0934-1598-4CC3-BE7D-2B0ED0639C14}" type="pres">
      <dgm:prSet presAssocID="{5665EE40-45A3-4100-A8A3-C4BA261A625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F485D07-3CE1-40B2-975D-19D3A7D5F3F4}" srcId="{A1DF137B-26F8-4E44-8A88-A6308E2DE541}" destId="{AB2E40FF-4C9D-42E0-ADAC-CEA988A0A62F}" srcOrd="0" destOrd="0" parTransId="{8CD5B4DD-878C-4C16-AF3B-583E42E40160}" sibTransId="{B044FB3A-3851-474E-B405-0B84BC4EBB7A}"/>
    <dgm:cxn modelId="{F044C81B-E79C-4779-83DA-7EF9997A8A3F}" type="presOf" srcId="{A1DF137B-26F8-4E44-8A88-A6308E2DE541}" destId="{3B6FC3BF-EC4A-4081-99B0-0E83568B2E36}" srcOrd="0" destOrd="0" presId="urn:microsoft.com/office/officeart/2005/8/layout/vList2"/>
    <dgm:cxn modelId="{EBFB1078-1035-45BB-8315-03861B0E2E0C}" srcId="{A1DF137B-26F8-4E44-8A88-A6308E2DE541}" destId="{5665EE40-45A3-4100-A8A3-C4BA261A625A}" srcOrd="1" destOrd="0" parTransId="{30CFB3B4-73ED-4AEB-929F-5AD73A3831D0}" sibTransId="{4AD6A750-1F0E-4E61-B645-6BCC15C0B044}"/>
    <dgm:cxn modelId="{2A4D9A58-8D89-40C6-B623-0BF9735FE3F4}" type="presOf" srcId="{D616AD8E-FBE2-4722-B68A-5CD6505BF7CD}" destId="{1124E216-BB92-4E38-AE33-9490B2577BC2}" srcOrd="0" destOrd="0" presId="urn:microsoft.com/office/officeart/2005/8/layout/vList2"/>
    <dgm:cxn modelId="{F6009CAE-85C1-4788-9899-110026301C8C}" srcId="{5665EE40-45A3-4100-A8A3-C4BA261A625A}" destId="{17888A44-7D5B-4E35-991B-228B5AA3A09D}" srcOrd="0" destOrd="0" parTransId="{BCA8D977-8199-4E39-9E1B-8E81CECBB510}" sibTransId="{AC3E66A1-4A24-47AF-9EFD-85C8D44A01D8}"/>
    <dgm:cxn modelId="{00A96DB1-A47D-4A1D-BD89-F6A1E03E3A8E}" type="presOf" srcId="{17888A44-7D5B-4E35-991B-228B5AA3A09D}" destId="{5ABB0934-1598-4CC3-BE7D-2B0ED0639C14}" srcOrd="0" destOrd="0" presId="urn:microsoft.com/office/officeart/2005/8/layout/vList2"/>
    <dgm:cxn modelId="{6285E0B7-9768-4292-BEA6-7FA27DF20448}" type="presOf" srcId="{5665EE40-45A3-4100-A8A3-C4BA261A625A}" destId="{71E088EB-9DB7-41B1-8999-A0773416CB90}" srcOrd="0" destOrd="0" presId="urn:microsoft.com/office/officeart/2005/8/layout/vList2"/>
    <dgm:cxn modelId="{9F5C6CE8-DAF8-472D-A71B-4928EEE8F100}" srcId="{AB2E40FF-4C9D-42E0-ADAC-CEA988A0A62F}" destId="{D616AD8E-FBE2-4722-B68A-5CD6505BF7CD}" srcOrd="0" destOrd="0" parTransId="{ABCDBA0D-DCD2-4289-A574-E164CE010D1D}" sibTransId="{1A3EC607-A584-4F94-8232-9A1CFEEC8B18}"/>
    <dgm:cxn modelId="{F9A461F8-102B-4730-8286-6C546E78F163}" type="presOf" srcId="{AB2E40FF-4C9D-42E0-ADAC-CEA988A0A62F}" destId="{6B4BDB91-F2DC-4A6E-A0BD-93ABCEC01077}" srcOrd="0" destOrd="0" presId="urn:microsoft.com/office/officeart/2005/8/layout/vList2"/>
    <dgm:cxn modelId="{516FA953-308D-4710-B6DD-B95DC316010F}" type="presParOf" srcId="{3B6FC3BF-EC4A-4081-99B0-0E83568B2E36}" destId="{6B4BDB91-F2DC-4A6E-A0BD-93ABCEC01077}" srcOrd="0" destOrd="0" presId="urn:microsoft.com/office/officeart/2005/8/layout/vList2"/>
    <dgm:cxn modelId="{F5EA36BE-6965-428C-B295-37295D0F6213}" type="presParOf" srcId="{3B6FC3BF-EC4A-4081-99B0-0E83568B2E36}" destId="{1124E216-BB92-4E38-AE33-9490B2577BC2}" srcOrd="1" destOrd="0" presId="urn:microsoft.com/office/officeart/2005/8/layout/vList2"/>
    <dgm:cxn modelId="{CE2F0856-5DA1-4994-A0DB-BF775650EC57}" type="presParOf" srcId="{3B6FC3BF-EC4A-4081-99B0-0E83568B2E36}" destId="{71E088EB-9DB7-41B1-8999-A0773416CB90}" srcOrd="2" destOrd="0" presId="urn:microsoft.com/office/officeart/2005/8/layout/vList2"/>
    <dgm:cxn modelId="{FC1C3946-EB09-4322-B045-8ABEB17E32AB}" type="presParOf" srcId="{3B6FC3BF-EC4A-4081-99B0-0E83568B2E36}" destId="{5ABB0934-1598-4CC3-BE7D-2B0ED0639C1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58F391-F1A4-4244-BEF1-A5864ED9CABC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9F1EB8-A60E-46A5-9EBD-CCF48B049BD6}">
      <dgm:prSet phldrT="[Текст]" custT="1"/>
      <dgm:spPr/>
      <dgm:t>
        <a:bodyPr/>
        <a:lstStyle/>
        <a:p>
          <a:r>
            <a:rPr lang="ru-RU" sz="2000" b="0" dirty="0">
              <a:solidFill>
                <a:schemeClr val="tx1"/>
              </a:solidFill>
              <a:effectLst/>
              <a:latin typeface="Cambria" pitchFamily="18" charset="0"/>
            </a:rPr>
            <a:t>Президент РФ</a:t>
          </a:r>
        </a:p>
      </dgm:t>
    </dgm:pt>
    <dgm:pt modelId="{722AF635-75B5-47E8-9BDB-6F5DA4FD5F24}" type="parTrans" cxnId="{68715E96-419A-4C79-B74E-06663C166870}">
      <dgm:prSet/>
      <dgm:spPr/>
      <dgm:t>
        <a:bodyPr/>
        <a:lstStyle/>
        <a:p>
          <a:endParaRPr lang="ru-RU"/>
        </a:p>
      </dgm:t>
    </dgm:pt>
    <dgm:pt modelId="{3FDCBFBC-638E-4DCE-B8CE-3738F8260CA1}" type="sibTrans" cxnId="{68715E96-419A-4C79-B74E-06663C166870}">
      <dgm:prSet/>
      <dgm:spPr/>
      <dgm:t>
        <a:bodyPr/>
        <a:lstStyle/>
        <a:p>
          <a:endParaRPr lang="ru-RU"/>
        </a:p>
      </dgm:t>
    </dgm:pt>
    <dgm:pt modelId="{8BC61AA8-90CE-4BE2-B73F-463D3CEB2787}">
      <dgm:prSet phldrT="[Текст]" custT="1"/>
      <dgm:spPr/>
      <dgm:t>
        <a:bodyPr/>
        <a:lstStyle/>
        <a:p>
          <a:r>
            <a:rPr lang="ru-RU" sz="2000" b="0" dirty="0">
              <a:solidFill>
                <a:schemeClr val="tx1"/>
              </a:solidFill>
              <a:effectLst/>
              <a:latin typeface="Cambria" pitchFamily="18" charset="0"/>
            </a:rPr>
            <a:t>Федеральное собрание РФ</a:t>
          </a:r>
        </a:p>
      </dgm:t>
    </dgm:pt>
    <dgm:pt modelId="{81CBF7A0-A9EC-4D27-9BDA-532EB52E59D4}" type="parTrans" cxnId="{A8B60CDD-9A2E-4195-B467-60BE21DE8163}">
      <dgm:prSet/>
      <dgm:spPr/>
      <dgm:t>
        <a:bodyPr/>
        <a:lstStyle/>
        <a:p>
          <a:endParaRPr lang="ru-RU"/>
        </a:p>
      </dgm:t>
    </dgm:pt>
    <dgm:pt modelId="{D713FCF4-7044-43C8-A6F9-F1A02F3DB23B}" type="sibTrans" cxnId="{A8B60CDD-9A2E-4195-B467-60BE21DE8163}">
      <dgm:prSet/>
      <dgm:spPr/>
      <dgm:t>
        <a:bodyPr/>
        <a:lstStyle/>
        <a:p>
          <a:endParaRPr lang="ru-RU"/>
        </a:p>
      </dgm:t>
    </dgm:pt>
    <dgm:pt modelId="{986A68B0-2CF6-4D71-A6D1-D2ABFC7F466F}">
      <dgm:prSet phldrT="[Текст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000" b="0" dirty="0">
              <a:solidFill>
                <a:schemeClr val="tx1"/>
              </a:solidFill>
              <a:effectLst/>
              <a:latin typeface="Cambria" pitchFamily="18" charset="0"/>
            </a:rPr>
            <a:t>Правительство РФ, прокуратура и иные органы государственной власти</a:t>
          </a:r>
        </a:p>
      </dgm:t>
    </dgm:pt>
    <dgm:pt modelId="{0030C7A3-1D3C-443B-B396-61620DF6B074}" type="parTrans" cxnId="{1B674E66-1178-44CA-8897-C9DC55D46237}">
      <dgm:prSet/>
      <dgm:spPr/>
      <dgm:t>
        <a:bodyPr/>
        <a:lstStyle/>
        <a:p>
          <a:endParaRPr lang="ru-RU"/>
        </a:p>
      </dgm:t>
    </dgm:pt>
    <dgm:pt modelId="{E2784A86-5AC4-4863-B9FA-E02F9FE0B0A5}" type="sibTrans" cxnId="{1B674E66-1178-44CA-8897-C9DC55D46237}">
      <dgm:prSet/>
      <dgm:spPr/>
      <dgm:t>
        <a:bodyPr/>
        <a:lstStyle/>
        <a:p>
          <a:endParaRPr lang="ru-RU"/>
        </a:p>
      </dgm:t>
    </dgm:pt>
    <dgm:pt modelId="{EC6D435A-B1EF-49D7-8BCC-F8451249E52E}">
      <dgm:prSet custT="1"/>
      <dgm:spPr/>
      <dgm:t>
        <a:bodyPr/>
        <a:lstStyle/>
        <a:p>
          <a:r>
            <a:rPr lang="ru-RU" sz="2000" b="0" dirty="0">
              <a:solidFill>
                <a:schemeClr val="tx1"/>
              </a:solidFill>
              <a:effectLst/>
              <a:latin typeface="Cambria" pitchFamily="18" charset="0"/>
            </a:rPr>
            <a:t>Конституционный Суд РФ </a:t>
          </a:r>
        </a:p>
      </dgm:t>
    </dgm:pt>
    <dgm:pt modelId="{0920A152-9F49-4DE9-A732-4A7590EB07D5}" type="parTrans" cxnId="{3D999F86-159A-446D-B530-76116A94EAE4}">
      <dgm:prSet/>
      <dgm:spPr/>
      <dgm:t>
        <a:bodyPr/>
        <a:lstStyle/>
        <a:p>
          <a:endParaRPr lang="ru-RU"/>
        </a:p>
      </dgm:t>
    </dgm:pt>
    <dgm:pt modelId="{DCBA5AC0-090C-4AE1-82C6-A59678AAC375}" type="sibTrans" cxnId="{3D999F86-159A-446D-B530-76116A94EAE4}">
      <dgm:prSet/>
      <dgm:spPr/>
      <dgm:t>
        <a:bodyPr/>
        <a:lstStyle/>
        <a:p>
          <a:endParaRPr lang="ru-RU"/>
        </a:p>
      </dgm:t>
    </dgm:pt>
    <dgm:pt modelId="{77B19505-863A-40DF-AC9B-DBADFB9FC3DF}">
      <dgm:prSet custT="1"/>
      <dgm:spPr/>
      <dgm:t>
        <a:bodyPr/>
        <a:lstStyle/>
        <a:p>
          <a:r>
            <a:rPr lang="ru-RU" sz="2000" b="0" dirty="0">
              <a:solidFill>
                <a:schemeClr val="tx1"/>
              </a:solidFill>
              <a:effectLst/>
            </a:rPr>
            <a:t>Граждане и их объединения </a:t>
          </a:r>
        </a:p>
      </dgm:t>
    </dgm:pt>
    <dgm:pt modelId="{BCD6B9F1-0DA0-48C3-BB05-4E60586EB221}" type="parTrans" cxnId="{AC8DC7DD-2091-4BD0-A305-DE2506D2261D}">
      <dgm:prSet/>
      <dgm:spPr/>
      <dgm:t>
        <a:bodyPr/>
        <a:lstStyle/>
        <a:p>
          <a:endParaRPr lang="ru-RU"/>
        </a:p>
      </dgm:t>
    </dgm:pt>
    <dgm:pt modelId="{FE665558-970A-47BC-ADC0-989010D00568}" type="sibTrans" cxnId="{AC8DC7DD-2091-4BD0-A305-DE2506D2261D}">
      <dgm:prSet/>
      <dgm:spPr/>
      <dgm:t>
        <a:bodyPr/>
        <a:lstStyle/>
        <a:p>
          <a:endParaRPr lang="ru-RU"/>
        </a:p>
      </dgm:t>
    </dgm:pt>
    <dgm:pt modelId="{20CB1FE8-970A-49FE-AC47-816E1EB874FC}" type="pres">
      <dgm:prSet presAssocID="{B158F391-F1A4-4244-BEF1-A5864ED9CABC}" presName="linear" presStyleCnt="0">
        <dgm:presLayoutVars>
          <dgm:dir/>
          <dgm:animLvl val="lvl"/>
          <dgm:resizeHandles val="exact"/>
        </dgm:presLayoutVars>
      </dgm:prSet>
      <dgm:spPr/>
    </dgm:pt>
    <dgm:pt modelId="{24B671E3-ED8E-4052-897B-3542EFC95F7C}" type="pres">
      <dgm:prSet presAssocID="{3E9F1EB8-A60E-46A5-9EBD-CCF48B049BD6}" presName="parentLin" presStyleCnt="0"/>
      <dgm:spPr/>
    </dgm:pt>
    <dgm:pt modelId="{401346BA-5E86-4367-AFED-CEBFD2A818D2}" type="pres">
      <dgm:prSet presAssocID="{3E9F1EB8-A60E-46A5-9EBD-CCF48B049BD6}" presName="parentLeftMargin" presStyleLbl="node1" presStyleIdx="0" presStyleCnt="5"/>
      <dgm:spPr/>
    </dgm:pt>
    <dgm:pt modelId="{BF75C9CC-7341-4CA1-9B6F-988DAE9BBF7A}" type="pres">
      <dgm:prSet presAssocID="{3E9F1EB8-A60E-46A5-9EBD-CCF48B049BD6}" presName="parentText" presStyleLbl="node1" presStyleIdx="0" presStyleCnt="5" custScaleX="131655">
        <dgm:presLayoutVars>
          <dgm:chMax val="0"/>
          <dgm:bulletEnabled val="1"/>
        </dgm:presLayoutVars>
      </dgm:prSet>
      <dgm:spPr/>
    </dgm:pt>
    <dgm:pt modelId="{3BBC4A07-14AF-4D94-8ADF-F8C69D29A949}" type="pres">
      <dgm:prSet presAssocID="{3E9F1EB8-A60E-46A5-9EBD-CCF48B049BD6}" presName="negativeSpace" presStyleCnt="0"/>
      <dgm:spPr/>
    </dgm:pt>
    <dgm:pt modelId="{91CE5102-9BE2-427A-8817-CAC89662B754}" type="pres">
      <dgm:prSet presAssocID="{3E9F1EB8-A60E-46A5-9EBD-CCF48B049BD6}" presName="childText" presStyleLbl="conFgAcc1" presStyleIdx="0" presStyleCnt="5">
        <dgm:presLayoutVars>
          <dgm:bulletEnabled val="1"/>
        </dgm:presLayoutVars>
      </dgm:prSet>
      <dgm:spPr/>
    </dgm:pt>
    <dgm:pt modelId="{7A8FA49A-D6BD-46DF-A9CF-9B25424881CE}" type="pres">
      <dgm:prSet presAssocID="{3FDCBFBC-638E-4DCE-B8CE-3738F8260CA1}" presName="spaceBetweenRectangles" presStyleCnt="0"/>
      <dgm:spPr/>
    </dgm:pt>
    <dgm:pt modelId="{2D6DC8C8-7931-42B6-B9AF-E8D910AA6A28}" type="pres">
      <dgm:prSet presAssocID="{8BC61AA8-90CE-4BE2-B73F-463D3CEB2787}" presName="parentLin" presStyleCnt="0"/>
      <dgm:spPr/>
    </dgm:pt>
    <dgm:pt modelId="{B119816D-0A22-4D50-93F2-514F6858766F}" type="pres">
      <dgm:prSet presAssocID="{8BC61AA8-90CE-4BE2-B73F-463D3CEB2787}" presName="parentLeftMargin" presStyleLbl="node1" presStyleIdx="0" presStyleCnt="5"/>
      <dgm:spPr/>
    </dgm:pt>
    <dgm:pt modelId="{13E4F4C1-8FC6-4AF8-9FE3-A2C8A716268C}" type="pres">
      <dgm:prSet presAssocID="{8BC61AA8-90CE-4BE2-B73F-463D3CEB2787}" presName="parentText" presStyleLbl="node1" presStyleIdx="1" presStyleCnt="5" custScaleX="131655">
        <dgm:presLayoutVars>
          <dgm:chMax val="0"/>
          <dgm:bulletEnabled val="1"/>
        </dgm:presLayoutVars>
      </dgm:prSet>
      <dgm:spPr/>
    </dgm:pt>
    <dgm:pt modelId="{DD304C60-973B-4908-B739-76A409BA81DA}" type="pres">
      <dgm:prSet presAssocID="{8BC61AA8-90CE-4BE2-B73F-463D3CEB2787}" presName="negativeSpace" presStyleCnt="0"/>
      <dgm:spPr/>
    </dgm:pt>
    <dgm:pt modelId="{844E811D-3187-45FE-9024-21B0258017A8}" type="pres">
      <dgm:prSet presAssocID="{8BC61AA8-90CE-4BE2-B73F-463D3CEB2787}" presName="childText" presStyleLbl="conFgAcc1" presStyleIdx="1" presStyleCnt="5">
        <dgm:presLayoutVars>
          <dgm:bulletEnabled val="1"/>
        </dgm:presLayoutVars>
      </dgm:prSet>
      <dgm:spPr/>
    </dgm:pt>
    <dgm:pt modelId="{652D28DF-7249-453D-87AD-9B1E82A7BC18}" type="pres">
      <dgm:prSet presAssocID="{D713FCF4-7044-43C8-A6F9-F1A02F3DB23B}" presName="spaceBetweenRectangles" presStyleCnt="0"/>
      <dgm:spPr/>
    </dgm:pt>
    <dgm:pt modelId="{0A691EB6-5990-483F-A4F1-BF23D4D6D974}" type="pres">
      <dgm:prSet presAssocID="{986A68B0-2CF6-4D71-A6D1-D2ABFC7F466F}" presName="parentLin" presStyleCnt="0"/>
      <dgm:spPr/>
    </dgm:pt>
    <dgm:pt modelId="{6950C231-2D21-44F4-B437-975F889384D6}" type="pres">
      <dgm:prSet presAssocID="{986A68B0-2CF6-4D71-A6D1-D2ABFC7F466F}" presName="parentLeftMargin" presStyleLbl="node1" presStyleIdx="1" presStyleCnt="5"/>
      <dgm:spPr/>
    </dgm:pt>
    <dgm:pt modelId="{E2324E62-28ED-45B4-B07F-22F7C8A15C04}" type="pres">
      <dgm:prSet presAssocID="{986A68B0-2CF6-4D71-A6D1-D2ABFC7F466F}" presName="parentText" presStyleLbl="node1" presStyleIdx="2" presStyleCnt="5" custScaleX="131655">
        <dgm:presLayoutVars>
          <dgm:chMax val="0"/>
          <dgm:bulletEnabled val="1"/>
        </dgm:presLayoutVars>
      </dgm:prSet>
      <dgm:spPr/>
    </dgm:pt>
    <dgm:pt modelId="{BAC53661-D8FF-47D2-97B8-B1FE9B915327}" type="pres">
      <dgm:prSet presAssocID="{986A68B0-2CF6-4D71-A6D1-D2ABFC7F466F}" presName="negativeSpace" presStyleCnt="0"/>
      <dgm:spPr/>
    </dgm:pt>
    <dgm:pt modelId="{AE7F39FC-AD25-47A2-809C-73CCC0CFA040}" type="pres">
      <dgm:prSet presAssocID="{986A68B0-2CF6-4D71-A6D1-D2ABFC7F466F}" presName="childText" presStyleLbl="conFgAcc1" presStyleIdx="2" presStyleCnt="5">
        <dgm:presLayoutVars>
          <dgm:bulletEnabled val="1"/>
        </dgm:presLayoutVars>
      </dgm:prSet>
      <dgm:spPr/>
    </dgm:pt>
    <dgm:pt modelId="{112EBE5F-3E95-4B94-B2A9-8AD05C2C3641}" type="pres">
      <dgm:prSet presAssocID="{E2784A86-5AC4-4863-B9FA-E02F9FE0B0A5}" presName="spaceBetweenRectangles" presStyleCnt="0"/>
      <dgm:spPr/>
    </dgm:pt>
    <dgm:pt modelId="{34FD7AE4-D1D8-4B04-B26A-DD361A76EA83}" type="pres">
      <dgm:prSet presAssocID="{77B19505-863A-40DF-AC9B-DBADFB9FC3DF}" presName="parentLin" presStyleCnt="0"/>
      <dgm:spPr/>
    </dgm:pt>
    <dgm:pt modelId="{33778049-C3D1-4F2A-A0C9-CB6985A9B75A}" type="pres">
      <dgm:prSet presAssocID="{77B19505-863A-40DF-AC9B-DBADFB9FC3DF}" presName="parentLeftMargin" presStyleLbl="node1" presStyleIdx="2" presStyleCnt="5"/>
      <dgm:spPr/>
    </dgm:pt>
    <dgm:pt modelId="{C0FE85AF-FCE9-406B-8679-F2DFD1DC16D2}" type="pres">
      <dgm:prSet presAssocID="{77B19505-863A-40DF-AC9B-DBADFB9FC3D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CB16516-9785-431D-8117-4A1C5E85B267}" type="pres">
      <dgm:prSet presAssocID="{77B19505-863A-40DF-AC9B-DBADFB9FC3DF}" presName="negativeSpace" presStyleCnt="0"/>
      <dgm:spPr/>
    </dgm:pt>
    <dgm:pt modelId="{46EDCD7D-9661-4DD5-9206-05DCD77E5FF9}" type="pres">
      <dgm:prSet presAssocID="{77B19505-863A-40DF-AC9B-DBADFB9FC3DF}" presName="childText" presStyleLbl="conFgAcc1" presStyleIdx="3" presStyleCnt="5">
        <dgm:presLayoutVars>
          <dgm:bulletEnabled val="1"/>
        </dgm:presLayoutVars>
      </dgm:prSet>
      <dgm:spPr/>
    </dgm:pt>
    <dgm:pt modelId="{4281CE47-DD65-402E-AF9F-B3CF7D1C7E31}" type="pres">
      <dgm:prSet presAssocID="{FE665558-970A-47BC-ADC0-989010D00568}" presName="spaceBetweenRectangles" presStyleCnt="0"/>
      <dgm:spPr/>
    </dgm:pt>
    <dgm:pt modelId="{3A35D4AE-DBF0-4723-824F-58427F246765}" type="pres">
      <dgm:prSet presAssocID="{EC6D435A-B1EF-49D7-8BCC-F8451249E52E}" presName="parentLin" presStyleCnt="0"/>
      <dgm:spPr/>
    </dgm:pt>
    <dgm:pt modelId="{4A31210B-B06E-4A34-ADEE-CD4C39F122C4}" type="pres">
      <dgm:prSet presAssocID="{EC6D435A-B1EF-49D7-8BCC-F8451249E52E}" presName="parentLeftMargin" presStyleLbl="node1" presStyleIdx="3" presStyleCnt="5"/>
      <dgm:spPr/>
    </dgm:pt>
    <dgm:pt modelId="{2AAD6BB6-6AA2-4CB0-B54B-947BE682D5E4}" type="pres">
      <dgm:prSet presAssocID="{EC6D435A-B1EF-49D7-8BCC-F8451249E52E}" presName="parentText" presStyleLbl="node1" presStyleIdx="4" presStyleCnt="5" custScaleX="131655">
        <dgm:presLayoutVars>
          <dgm:chMax val="0"/>
          <dgm:bulletEnabled val="1"/>
        </dgm:presLayoutVars>
      </dgm:prSet>
      <dgm:spPr/>
    </dgm:pt>
    <dgm:pt modelId="{3C36FE68-DA39-4EC0-864E-77EA031DC2DC}" type="pres">
      <dgm:prSet presAssocID="{EC6D435A-B1EF-49D7-8BCC-F8451249E52E}" presName="negativeSpace" presStyleCnt="0"/>
      <dgm:spPr/>
    </dgm:pt>
    <dgm:pt modelId="{8EF97D56-0916-4E91-BEF3-C6B156E4ACB4}" type="pres">
      <dgm:prSet presAssocID="{EC6D435A-B1EF-49D7-8BCC-F8451249E52E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A68FF2A-CBC5-4039-88F4-C7BC87430588}" type="presOf" srcId="{986A68B0-2CF6-4D71-A6D1-D2ABFC7F466F}" destId="{E2324E62-28ED-45B4-B07F-22F7C8A15C04}" srcOrd="1" destOrd="0" presId="urn:microsoft.com/office/officeart/2005/8/layout/list1"/>
    <dgm:cxn modelId="{1B674E66-1178-44CA-8897-C9DC55D46237}" srcId="{B158F391-F1A4-4244-BEF1-A5864ED9CABC}" destId="{986A68B0-2CF6-4D71-A6D1-D2ABFC7F466F}" srcOrd="2" destOrd="0" parTransId="{0030C7A3-1D3C-443B-B396-61620DF6B074}" sibTransId="{E2784A86-5AC4-4863-B9FA-E02F9FE0B0A5}"/>
    <dgm:cxn modelId="{EFE3F751-065E-4FF4-A548-D6D108EABCFC}" type="presOf" srcId="{77B19505-863A-40DF-AC9B-DBADFB9FC3DF}" destId="{33778049-C3D1-4F2A-A0C9-CB6985A9B75A}" srcOrd="0" destOrd="0" presId="urn:microsoft.com/office/officeart/2005/8/layout/list1"/>
    <dgm:cxn modelId="{96D59758-6C50-4AED-84F9-648AF2D0048D}" type="presOf" srcId="{B158F391-F1A4-4244-BEF1-A5864ED9CABC}" destId="{20CB1FE8-970A-49FE-AC47-816E1EB874FC}" srcOrd="0" destOrd="0" presId="urn:microsoft.com/office/officeart/2005/8/layout/list1"/>
    <dgm:cxn modelId="{3D999F86-159A-446D-B530-76116A94EAE4}" srcId="{B158F391-F1A4-4244-BEF1-A5864ED9CABC}" destId="{EC6D435A-B1EF-49D7-8BCC-F8451249E52E}" srcOrd="4" destOrd="0" parTransId="{0920A152-9F49-4DE9-A732-4A7590EB07D5}" sibTransId="{DCBA5AC0-090C-4AE1-82C6-A59678AAC375}"/>
    <dgm:cxn modelId="{3AEB678B-F21A-4278-85D8-18737B463692}" type="presOf" srcId="{EC6D435A-B1EF-49D7-8BCC-F8451249E52E}" destId="{4A31210B-B06E-4A34-ADEE-CD4C39F122C4}" srcOrd="0" destOrd="0" presId="urn:microsoft.com/office/officeart/2005/8/layout/list1"/>
    <dgm:cxn modelId="{1ACFD18B-59E6-4426-A560-A4B82D4E662B}" type="presOf" srcId="{3E9F1EB8-A60E-46A5-9EBD-CCF48B049BD6}" destId="{401346BA-5E86-4367-AFED-CEBFD2A818D2}" srcOrd="0" destOrd="0" presId="urn:microsoft.com/office/officeart/2005/8/layout/list1"/>
    <dgm:cxn modelId="{CA48A091-12E3-4309-9301-1441096CA614}" type="presOf" srcId="{77B19505-863A-40DF-AC9B-DBADFB9FC3DF}" destId="{C0FE85AF-FCE9-406B-8679-F2DFD1DC16D2}" srcOrd="1" destOrd="0" presId="urn:microsoft.com/office/officeart/2005/8/layout/list1"/>
    <dgm:cxn modelId="{68715E96-419A-4C79-B74E-06663C166870}" srcId="{B158F391-F1A4-4244-BEF1-A5864ED9CABC}" destId="{3E9F1EB8-A60E-46A5-9EBD-CCF48B049BD6}" srcOrd="0" destOrd="0" parTransId="{722AF635-75B5-47E8-9BDB-6F5DA4FD5F24}" sibTransId="{3FDCBFBC-638E-4DCE-B8CE-3738F8260CA1}"/>
    <dgm:cxn modelId="{92F5D9C8-FF1F-4ADF-8619-468634BB2114}" type="presOf" srcId="{8BC61AA8-90CE-4BE2-B73F-463D3CEB2787}" destId="{B119816D-0A22-4D50-93F2-514F6858766F}" srcOrd="0" destOrd="0" presId="urn:microsoft.com/office/officeart/2005/8/layout/list1"/>
    <dgm:cxn modelId="{0A7CCBCF-7839-4A9A-B730-F29D80C9DC1B}" type="presOf" srcId="{8BC61AA8-90CE-4BE2-B73F-463D3CEB2787}" destId="{13E4F4C1-8FC6-4AF8-9FE3-A2C8A716268C}" srcOrd="1" destOrd="0" presId="urn:microsoft.com/office/officeart/2005/8/layout/list1"/>
    <dgm:cxn modelId="{C2652BD2-D995-4628-9E7A-206D3881289A}" type="presOf" srcId="{3E9F1EB8-A60E-46A5-9EBD-CCF48B049BD6}" destId="{BF75C9CC-7341-4CA1-9B6F-988DAE9BBF7A}" srcOrd="1" destOrd="0" presId="urn:microsoft.com/office/officeart/2005/8/layout/list1"/>
    <dgm:cxn modelId="{A8B60CDD-9A2E-4195-B467-60BE21DE8163}" srcId="{B158F391-F1A4-4244-BEF1-A5864ED9CABC}" destId="{8BC61AA8-90CE-4BE2-B73F-463D3CEB2787}" srcOrd="1" destOrd="0" parTransId="{81CBF7A0-A9EC-4D27-9BDA-532EB52E59D4}" sibTransId="{D713FCF4-7044-43C8-A6F9-F1A02F3DB23B}"/>
    <dgm:cxn modelId="{AC8DC7DD-2091-4BD0-A305-DE2506D2261D}" srcId="{B158F391-F1A4-4244-BEF1-A5864ED9CABC}" destId="{77B19505-863A-40DF-AC9B-DBADFB9FC3DF}" srcOrd="3" destOrd="0" parTransId="{BCD6B9F1-0DA0-48C3-BB05-4E60586EB221}" sibTransId="{FE665558-970A-47BC-ADC0-989010D00568}"/>
    <dgm:cxn modelId="{E1E834F1-E530-455D-B3AA-168980BED6F9}" type="presOf" srcId="{986A68B0-2CF6-4D71-A6D1-D2ABFC7F466F}" destId="{6950C231-2D21-44F4-B437-975F889384D6}" srcOrd="0" destOrd="0" presId="urn:microsoft.com/office/officeart/2005/8/layout/list1"/>
    <dgm:cxn modelId="{441BCEF2-4EE0-4615-861C-24FB30A0FE0A}" type="presOf" srcId="{EC6D435A-B1EF-49D7-8BCC-F8451249E52E}" destId="{2AAD6BB6-6AA2-4CB0-B54B-947BE682D5E4}" srcOrd="1" destOrd="0" presId="urn:microsoft.com/office/officeart/2005/8/layout/list1"/>
    <dgm:cxn modelId="{A39F0887-152F-4196-93F6-3013FD2DBB3C}" type="presParOf" srcId="{20CB1FE8-970A-49FE-AC47-816E1EB874FC}" destId="{24B671E3-ED8E-4052-897B-3542EFC95F7C}" srcOrd="0" destOrd="0" presId="urn:microsoft.com/office/officeart/2005/8/layout/list1"/>
    <dgm:cxn modelId="{BEFD6402-6323-46C2-8D11-3A5D725B1741}" type="presParOf" srcId="{24B671E3-ED8E-4052-897B-3542EFC95F7C}" destId="{401346BA-5E86-4367-AFED-CEBFD2A818D2}" srcOrd="0" destOrd="0" presId="urn:microsoft.com/office/officeart/2005/8/layout/list1"/>
    <dgm:cxn modelId="{F0EFF1C6-C6D7-420D-AA70-ECEFF40E59CC}" type="presParOf" srcId="{24B671E3-ED8E-4052-897B-3542EFC95F7C}" destId="{BF75C9CC-7341-4CA1-9B6F-988DAE9BBF7A}" srcOrd="1" destOrd="0" presId="urn:microsoft.com/office/officeart/2005/8/layout/list1"/>
    <dgm:cxn modelId="{8B4D18E6-68C6-446D-A47A-2BD3E5CA1864}" type="presParOf" srcId="{20CB1FE8-970A-49FE-AC47-816E1EB874FC}" destId="{3BBC4A07-14AF-4D94-8ADF-F8C69D29A949}" srcOrd="1" destOrd="0" presId="urn:microsoft.com/office/officeart/2005/8/layout/list1"/>
    <dgm:cxn modelId="{6DB01C1C-8464-4E2A-926A-85BB7F07C553}" type="presParOf" srcId="{20CB1FE8-970A-49FE-AC47-816E1EB874FC}" destId="{91CE5102-9BE2-427A-8817-CAC89662B754}" srcOrd="2" destOrd="0" presId="urn:microsoft.com/office/officeart/2005/8/layout/list1"/>
    <dgm:cxn modelId="{8580A2A0-30BF-468D-8D7D-4E5CF6F3A958}" type="presParOf" srcId="{20CB1FE8-970A-49FE-AC47-816E1EB874FC}" destId="{7A8FA49A-D6BD-46DF-A9CF-9B25424881CE}" srcOrd="3" destOrd="0" presId="urn:microsoft.com/office/officeart/2005/8/layout/list1"/>
    <dgm:cxn modelId="{34B9D02D-B43E-484E-BBE5-58D0EC822634}" type="presParOf" srcId="{20CB1FE8-970A-49FE-AC47-816E1EB874FC}" destId="{2D6DC8C8-7931-42B6-B9AF-E8D910AA6A28}" srcOrd="4" destOrd="0" presId="urn:microsoft.com/office/officeart/2005/8/layout/list1"/>
    <dgm:cxn modelId="{9D9B5695-14F8-4C75-8708-55805CB32830}" type="presParOf" srcId="{2D6DC8C8-7931-42B6-B9AF-E8D910AA6A28}" destId="{B119816D-0A22-4D50-93F2-514F6858766F}" srcOrd="0" destOrd="0" presId="urn:microsoft.com/office/officeart/2005/8/layout/list1"/>
    <dgm:cxn modelId="{048F0ABD-1B05-4AC2-BAAA-60FB1B6A163E}" type="presParOf" srcId="{2D6DC8C8-7931-42B6-B9AF-E8D910AA6A28}" destId="{13E4F4C1-8FC6-4AF8-9FE3-A2C8A716268C}" srcOrd="1" destOrd="0" presId="urn:microsoft.com/office/officeart/2005/8/layout/list1"/>
    <dgm:cxn modelId="{501E4084-20B4-4F12-AC20-43C24F8E6C38}" type="presParOf" srcId="{20CB1FE8-970A-49FE-AC47-816E1EB874FC}" destId="{DD304C60-973B-4908-B739-76A409BA81DA}" srcOrd="5" destOrd="0" presId="urn:microsoft.com/office/officeart/2005/8/layout/list1"/>
    <dgm:cxn modelId="{124DE0D1-D26D-4E29-BECF-68759769496E}" type="presParOf" srcId="{20CB1FE8-970A-49FE-AC47-816E1EB874FC}" destId="{844E811D-3187-45FE-9024-21B0258017A8}" srcOrd="6" destOrd="0" presId="urn:microsoft.com/office/officeart/2005/8/layout/list1"/>
    <dgm:cxn modelId="{22C7B221-C8F1-49CC-825C-5D2F8A056739}" type="presParOf" srcId="{20CB1FE8-970A-49FE-AC47-816E1EB874FC}" destId="{652D28DF-7249-453D-87AD-9B1E82A7BC18}" srcOrd="7" destOrd="0" presId="urn:microsoft.com/office/officeart/2005/8/layout/list1"/>
    <dgm:cxn modelId="{96AE19CC-BD23-4ED7-98F8-D3D8E59AABE7}" type="presParOf" srcId="{20CB1FE8-970A-49FE-AC47-816E1EB874FC}" destId="{0A691EB6-5990-483F-A4F1-BF23D4D6D974}" srcOrd="8" destOrd="0" presId="urn:microsoft.com/office/officeart/2005/8/layout/list1"/>
    <dgm:cxn modelId="{239ADB95-6836-494D-A4E1-DD382BC85D18}" type="presParOf" srcId="{0A691EB6-5990-483F-A4F1-BF23D4D6D974}" destId="{6950C231-2D21-44F4-B437-975F889384D6}" srcOrd="0" destOrd="0" presId="urn:microsoft.com/office/officeart/2005/8/layout/list1"/>
    <dgm:cxn modelId="{DB5D4DB6-9834-4720-B026-E8495EF9F518}" type="presParOf" srcId="{0A691EB6-5990-483F-A4F1-BF23D4D6D974}" destId="{E2324E62-28ED-45B4-B07F-22F7C8A15C04}" srcOrd="1" destOrd="0" presId="urn:microsoft.com/office/officeart/2005/8/layout/list1"/>
    <dgm:cxn modelId="{CED05A40-3D7E-43C8-AA0D-FB47A5CD30D7}" type="presParOf" srcId="{20CB1FE8-970A-49FE-AC47-816E1EB874FC}" destId="{BAC53661-D8FF-47D2-97B8-B1FE9B915327}" srcOrd="9" destOrd="0" presId="urn:microsoft.com/office/officeart/2005/8/layout/list1"/>
    <dgm:cxn modelId="{5BA8709B-8D7E-4A8F-933E-08E7EEE91073}" type="presParOf" srcId="{20CB1FE8-970A-49FE-AC47-816E1EB874FC}" destId="{AE7F39FC-AD25-47A2-809C-73CCC0CFA040}" srcOrd="10" destOrd="0" presId="urn:microsoft.com/office/officeart/2005/8/layout/list1"/>
    <dgm:cxn modelId="{07D3E3B8-817A-4B85-B958-6321DBBC8E27}" type="presParOf" srcId="{20CB1FE8-970A-49FE-AC47-816E1EB874FC}" destId="{112EBE5F-3E95-4B94-B2A9-8AD05C2C3641}" srcOrd="11" destOrd="0" presId="urn:microsoft.com/office/officeart/2005/8/layout/list1"/>
    <dgm:cxn modelId="{076DB6C0-3D3C-46BA-9E09-408EC461D89C}" type="presParOf" srcId="{20CB1FE8-970A-49FE-AC47-816E1EB874FC}" destId="{34FD7AE4-D1D8-4B04-B26A-DD361A76EA83}" srcOrd="12" destOrd="0" presId="urn:microsoft.com/office/officeart/2005/8/layout/list1"/>
    <dgm:cxn modelId="{41BAF8CE-B34A-4F37-A1E4-0A5EB2EBB504}" type="presParOf" srcId="{34FD7AE4-D1D8-4B04-B26A-DD361A76EA83}" destId="{33778049-C3D1-4F2A-A0C9-CB6985A9B75A}" srcOrd="0" destOrd="0" presId="urn:microsoft.com/office/officeart/2005/8/layout/list1"/>
    <dgm:cxn modelId="{AF62FB18-0161-4422-95D5-37F2D13B8338}" type="presParOf" srcId="{34FD7AE4-D1D8-4B04-B26A-DD361A76EA83}" destId="{C0FE85AF-FCE9-406B-8679-F2DFD1DC16D2}" srcOrd="1" destOrd="0" presId="urn:microsoft.com/office/officeart/2005/8/layout/list1"/>
    <dgm:cxn modelId="{5AF89DC9-E82B-4B57-AD9A-DEAA146513BA}" type="presParOf" srcId="{20CB1FE8-970A-49FE-AC47-816E1EB874FC}" destId="{2CB16516-9785-431D-8117-4A1C5E85B267}" srcOrd="13" destOrd="0" presId="urn:microsoft.com/office/officeart/2005/8/layout/list1"/>
    <dgm:cxn modelId="{568ED7EA-6267-4B29-B388-FC23FD2C2952}" type="presParOf" srcId="{20CB1FE8-970A-49FE-AC47-816E1EB874FC}" destId="{46EDCD7D-9661-4DD5-9206-05DCD77E5FF9}" srcOrd="14" destOrd="0" presId="urn:microsoft.com/office/officeart/2005/8/layout/list1"/>
    <dgm:cxn modelId="{E3373BDC-7D67-4445-BB76-4FF01C93E423}" type="presParOf" srcId="{20CB1FE8-970A-49FE-AC47-816E1EB874FC}" destId="{4281CE47-DD65-402E-AF9F-B3CF7D1C7E31}" srcOrd="15" destOrd="0" presId="urn:microsoft.com/office/officeart/2005/8/layout/list1"/>
    <dgm:cxn modelId="{A05932BC-FAB5-4A4A-948C-7E1727EEDDEB}" type="presParOf" srcId="{20CB1FE8-970A-49FE-AC47-816E1EB874FC}" destId="{3A35D4AE-DBF0-4723-824F-58427F246765}" srcOrd="16" destOrd="0" presId="urn:microsoft.com/office/officeart/2005/8/layout/list1"/>
    <dgm:cxn modelId="{6F9053DF-3BC5-40A6-AA1B-22BBF12878B1}" type="presParOf" srcId="{3A35D4AE-DBF0-4723-824F-58427F246765}" destId="{4A31210B-B06E-4A34-ADEE-CD4C39F122C4}" srcOrd="0" destOrd="0" presId="urn:microsoft.com/office/officeart/2005/8/layout/list1"/>
    <dgm:cxn modelId="{D323348D-C13C-4058-BF48-28A49386B615}" type="presParOf" srcId="{3A35D4AE-DBF0-4723-824F-58427F246765}" destId="{2AAD6BB6-6AA2-4CB0-B54B-947BE682D5E4}" srcOrd="1" destOrd="0" presId="urn:microsoft.com/office/officeart/2005/8/layout/list1"/>
    <dgm:cxn modelId="{36A677BA-3FFD-42CC-8C5E-57CA52804EAC}" type="presParOf" srcId="{20CB1FE8-970A-49FE-AC47-816E1EB874FC}" destId="{3C36FE68-DA39-4EC0-864E-77EA031DC2DC}" srcOrd="17" destOrd="0" presId="urn:microsoft.com/office/officeart/2005/8/layout/list1"/>
    <dgm:cxn modelId="{E31324DF-B870-411C-A10A-764E0CFC2998}" type="presParOf" srcId="{20CB1FE8-970A-49FE-AC47-816E1EB874FC}" destId="{8EF97D56-0916-4E91-BEF3-C6B156E4ACB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C41B9A-516C-4414-8DE1-3A20A2E88A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4BE06C-1A91-4406-A164-3EE03B5431A0}">
      <dgm:prSet phldrT="[Текст]"/>
      <dgm:spPr/>
      <dgm:t>
        <a:bodyPr/>
        <a:lstStyle/>
        <a:p>
          <a:r>
            <a:rPr lang="ru-RU" dirty="0"/>
            <a:t>Предусмотренные Конституцией РФ</a:t>
          </a:r>
        </a:p>
      </dgm:t>
    </dgm:pt>
    <dgm:pt modelId="{0D29776D-1F10-4286-9115-2440ACA0224C}" type="parTrans" cxnId="{95597AA6-1A84-4569-9AC3-9C0013AD37F8}">
      <dgm:prSet/>
      <dgm:spPr/>
      <dgm:t>
        <a:bodyPr/>
        <a:lstStyle/>
        <a:p>
          <a:endParaRPr lang="ru-RU"/>
        </a:p>
      </dgm:t>
    </dgm:pt>
    <dgm:pt modelId="{93FAF247-4772-401D-8DE6-6FB89E1D4AEB}" type="sibTrans" cxnId="{95597AA6-1A84-4569-9AC3-9C0013AD37F8}">
      <dgm:prSet/>
      <dgm:spPr/>
      <dgm:t>
        <a:bodyPr/>
        <a:lstStyle/>
        <a:p>
          <a:endParaRPr lang="ru-RU"/>
        </a:p>
      </dgm:t>
    </dgm:pt>
    <dgm:pt modelId="{523254F2-35DF-42CB-851B-C9F3CCD0B6F4}">
      <dgm:prSet phldrT="[Текст]"/>
      <dgm:spPr/>
      <dgm:t>
        <a:bodyPr/>
        <a:lstStyle/>
        <a:p>
          <a:r>
            <a:rPr lang="ru-RU" dirty="0">
              <a:latin typeface="Cambria" panose="02040503050406030204" pitchFamily="18" charset="0"/>
              <a:ea typeface="Cambria" panose="02040503050406030204" pitchFamily="18" charset="0"/>
            </a:rPr>
            <a:t>основания отставки Правительства;</a:t>
          </a:r>
        </a:p>
      </dgm:t>
    </dgm:pt>
    <dgm:pt modelId="{5C8913E9-DCEB-4B14-AAA0-774BC99B45B8}" type="parTrans" cxnId="{FCFA6E87-07F8-490E-99A3-D40383520743}">
      <dgm:prSet/>
      <dgm:spPr/>
      <dgm:t>
        <a:bodyPr/>
        <a:lstStyle/>
        <a:p>
          <a:endParaRPr lang="ru-RU"/>
        </a:p>
      </dgm:t>
    </dgm:pt>
    <dgm:pt modelId="{FC63ECC3-EA0E-4B0F-B3B5-DB24B0B742AB}" type="sibTrans" cxnId="{FCFA6E87-07F8-490E-99A3-D40383520743}">
      <dgm:prSet/>
      <dgm:spPr/>
      <dgm:t>
        <a:bodyPr/>
        <a:lstStyle/>
        <a:p>
          <a:endParaRPr lang="ru-RU"/>
        </a:p>
      </dgm:t>
    </dgm:pt>
    <dgm:pt modelId="{4139D903-3035-4E36-B30A-A59CA19BC739}">
      <dgm:prSet phldrT="[Текст]"/>
      <dgm:spPr/>
      <dgm:t>
        <a:bodyPr/>
        <a:lstStyle/>
        <a:p>
          <a:r>
            <a:rPr lang="ru-RU" dirty="0"/>
            <a:t>Предусмотренные иными конституционно-правовыми актами</a:t>
          </a:r>
        </a:p>
      </dgm:t>
    </dgm:pt>
    <dgm:pt modelId="{974F02FE-93B5-4C63-B479-DC621C9B1818}" type="parTrans" cxnId="{69F4D963-9366-4026-99FF-C1BFD0A73308}">
      <dgm:prSet/>
      <dgm:spPr/>
      <dgm:t>
        <a:bodyPr/>
        <a:lstStyle/>
        <a:p>
          <a:endParaRPr lang="ru-RU"/>
        </a:p>
      </dgm:t>
    </dgm:pt>
    <dgm:pt modelId="{2C18C8DA-FE16-4BC5-A976-D73964E208C6}" type="sibTrans" cxnId="{69F4D963-9366-4026-99FF-C1BFD0A73308}">
      <dgm:prSet/>
      <dgm:spPr/>
      <dgm:t>
        <a:bodyPr/>
        <a:lstStyle/>
        <a:p>
          <a:endParaRPr lang="ru-RU"/>
        </a:p>
      </dgm:t>
    </dgm:pt>
    <dgm:pt modelId="{0B2D6AA2-3CAD-4135-AA6C-5DF82F0C03EB}">
      <dgm:prSet phldrT="[Текст]"/>
      <dgm:spPr/>
      <dgm:t>
        <a:bodyPr/>
        <a:lstStyle/>
        <a:p>
          <a:r>
            <a:rPr lang="ru-RU" dirty="0">
              <a:latin typeface="Cambria" panose="02040503050406030204" pitchFamily="18" charset="0"/>
              <a:ea typeface="Cambria" panose="02040503050406030204" pitchFamily="18" charset="0"/>
            </a:rPr>
            <a:t>Исчерпывающего перечня не существует </a:t>
          </a:r>
        </a:p>
      </dgm:t>
    </dgm:pt>
    <dgm:pt modelId="{B7E8F35E-F9E7-40E6-AD02-0B6587401C62}" type="parTrans" cxnId="{07363AA5-4139-454F-8DDF-289205535A7C}">
      <dgm:prSet/>
      <dgm:spPr/>
      <dgm:t>
        <a:bodyPr/>
        <a:lstStyle/>
        <a:p>
          <a:endParaRPr lang="ru-RU"/>
        </a:p>
      </dgm:t>
    </dgm:pt>
    <dgm:pt modelId="{27604A44-181D-400A-8EB1-8CF79B000D2B}" type="sibTrans" cxnId="{07363AA5-4139-454F-8DDF-289205535A7C}">
      <dgm:prSet/>
      <dgm:spPr/>
      <dgm:t>
        <a:bodyPr/>
        <a:lstStyle/>
        <a:p>
          <a:endParaRPr lang="ru-RU"/>
        </a:p>
      </dgm:t>
    </dgm:pt>
    <dgm:pt modelId="{941A4B36-A633-4D2A-B01A-0565AC251C9A}">
      <dgm:prSet phldrT="[Текст]"/>
      <dgm:spPr/>
      <dgm:t>
        <a:bodyPr/>
        <a:lstStyle/>
        <a:p>
          <a:r>
            <a:rPr lang="ru-RU" dirty="0">
              <a:latin typeface="Cambria" panose="02040503050406030204" pitchFamily="18" charset="0"/>
              <a:ea typeface="Cambria" panose="02040503050406030204" pitchFamily="18" charset="0"/>
            </a:rPr>
            <a:t>основания роспуска Государственной Думы;</a:t>
          </a:r>
        </a:p>
      </dgm:t>
    </dgm:pt>
    <dgm:pt modelId="{DECA3922-C26D-48ED-9CCB-59D91E70EF1E}" type="parTrans" cxnId="{D1498D90-A686-4454-9DBA-FE1AFD3F7F9B}">
      <dgm:prSet/>
      <dgm:spPr/>
      <dgm:t>
        <a:bodyPr/>
        <a:lstStyle/>
        <a:p>
          <a:endParaRPr lang="ru-RU"/>
        </a:p>
      </dgm:t>
    </dgm:pt>
    <dgm:pt modelId="{E022D3DD-54CA-4816-8024-0BE22D270EA2}" type="sibTrans" cxnId="{D1498D90-A686-4454-9DBA-FE1AFD3F7F9B}">
      <dgm:prSet/>
      <dgm:spPr/>
      <dgm:t>
        <a:bodyPr/>
        <a:lstStyle/>
        <a:p>
          <a:endParaRPr lang="ru-RU"/>
        </a:p>
      </dgm:t>
    </dgm:pt>
    <dgm:pt modelId="{AAEA2EF2-4779-4B88-928A-702922601A2C}">
      <dgm:prSet phldrT="[Текст]"/>
      <dgm:spPr/>
      <dgm:t>
        <a:bodyPr/>
        <a:lstStyle/>
        <a:p>
          <a:r>
            <a:rPr lang="ru-RU" dirty="0">
              <a:latin typeface="Cambria" panose="02040503050406030204" pitchFamily="18" charset="0"/>
              <a:ea typeface="Cambria" panose="02040503050406030204" pitchFamily="18" charset="0"/>
            </a:rPr>
            <a:t>основания отрешения Президента от должности</a:t>
          </a:r>
        </a:p>
      </dgm:t>
    </dgm:pt>
    <dgm:pt modelId="{B34E6186-536D-4BE0-A986-8E4285071304}" type="parTrans" cxnId="{16F62067-096D-43E7-BA77-A865DA064CEF}">
      <dgm:prSet/>
      <dgm:spPr/>
      <dgm:t>
        <a:bodyPr/>
        <a:lstStyle/>
        <a:p>
          <a:endParaRPr lang="ru-RU"/>
        </a:p>
      </dgm:t>
    </dgm:pt>
    <dgm:pt modelId="{99D5D998-ECA1-4F1A-B2E9-7C256D628996}" type="sibTrans" cxnId="{16F62067-096D-43E7-BA77-A865DA064CEF}">
      <dgm:prSet/>
      <dgm:spPr/>
      <dgm:t>
        <a:bodyPr/>
        <a:lstStyle/>
        <a:p>
          <a:endParaRPr lang="ru-RU"/>
        </a:p>
      </dgm:t>
    </dgm:pt>
    <dgm:pt modelId="{2F2F3706-FD22-4929-BD8F-6A751F48037C}" type="pres">
      <dgm:prSet presAssocID="{16C41B9A-516C-4414-8DE1-3A20A2E88A28}" presName="linear" presStyleCnt="0">
        <dgm:presLayoutVars>
          <dgm:animLvl val="lvl"/>
          <dgm:resizeHandles val="exact"/>
        </dgm:presLayoutVars>
      </dgm:prSet>
      <dgm:spPr/>
    </dgm:pt>
    <dgm:pt modelId="{95D1B57C-CF10-4CD5-9166-C34CAA344CA1}" type="pres">
      <dgm:prSet presAssocID="{444BE06C-1A91-4406-A164-3EE03B5431A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9CAA037-00DF-41D4-A616-CE7AC6D4EE69}" type="pres">
      <dgm:prSet presAssocID="{444BE06C-1A91-4406-A164-3EE03B5431A0}" presName="childText" presStyleLbl="revTx" presStyleIdx="0" presStyleCnt="2">
        <dgm:presLayoutVars>
          <dgm:bulletEnabled val="1"/>
        </dgm:presLayoutVars>
      </dgm:prSet>
      <dgm:spPr/>
    </dgm:pt>
    <dgm:pt modelId="{59BEBF1F-BED9-495B-95AB-F54AA6A6EA60}" type="pres">
      <dgm:prSet presAssocID="{4139D903-3035-4E36-B30A-A59CA19BC73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CF2FE0F-F648-4142-9580-1AD65B8A5E7D}" type="pres">
      <dgm:prSet presAssocID="{4139D903-3035-4E36-B30A-A59CA19BC73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B91FF0A-8B0B-4B66-B220-0651F239EA65}" type="presOf" srcId="{523254F2-35DF-42CB-851B-C9F3CCD0B6F4}" destId="{69CAA037-00DF-41D4-A616-CE7AC6D4EE69}" srcOrd="0" destOrd="0" presId="urn:microsoft.com/office/officeart/2005/8/layout/vList2"/>
    <dgm:cxn modelId="{49B88314-01BB-47CF-B0E6-C4521F0D7C01}" type="presOf" srcId="{941A4B36-A633-4D2A-B01A-0565AC251C9A}" destId="{69CAA037-00DF-41D4-A616-CE7AC6D4EE69}" srcOrd="0" destOrd="1" presId="urn:microsoft.com/office/officeart/2005/8/layout/vList2"/>
    <dgm:cxn modelId="{5807A52A-5B2A-45C0-8886-75513D108799}" type="presOf" srcId="{444BE06C-1A91-4406-A164-3EE03B5431A0}" destId="{95D1B57C-CF10-4CD5-9166-C34CAA344CA1}" srcOrd="0" destOrd="0" presId="urn:microsoft.com/office/officeart/2005/8/layout/vList2"/>
    <dgm:cxn modelId="{69F4D963-9366-4026-99FF-C1BFD0A73308}" srcId="{16C41B9A-516C-4414-8DE1-3A20A2E88A28}" destId="{4139D903-3035-4E36-B30A-A59CA19BC739}" srcOrd="1" destOrd="0" parTransId="{974F02FE-93B5-4C63-B479-DC621C9B1818}" sibTransId="{2C18C8DA-FE16-4BC5-A976-D73964E208C6}"/>
    <dgm:cxn modelId="{16F62067-096D-43E7-BA77-A865DA064CEF}" srcId="{444BE06C-1A91-4406-A164-3EE03B5431A0}" destId="{AAEA2EF2-4779-4B88-928A-702922601A2C}" srcOrd="2" destOrd="0" parTransId="{B34E6186-536D-4BE0-A986-8E4285071304}" sibTransId="{99D5D998-ECA1-4F1A-B2E9-7C256D628996}"/>
    <dgm:cxn modelId="{7023A24C-B7DD-4450-AE74-FCE3CD4E490C}" type="presOf" srcId="{AAEA2EF2-4779-4B88-928A-702922601A2C}" destId="{69CAA037-00DF-41D4-A616-CE7AC6D4EE69}" srcOrd="0" destOrd="2" presId="urn:microsoft.com/office/officeart/2005/8/layout/vList2"/>
    <dgm:cxn modelId="{777B2971-65B3-46B1-931D-3BB638830415}" type="presOf" srcId="{16C41B9A-516C-4414-8DE1-3A20A2E88A28}" destId="{2F2F3706-FD22-4929-BD8F-6A751F48037C}" srcOrd="0" destOrd="0" presId="urn:microsoft.com/office/officeart/2005/8/layout/vList2"/>
    <dgm:cxn modelId="{FCFA6E87-07F8-490E-99A3-D40383520743}" srcId="{444BE06C-1A91-4406-A164-3EE03B5431A0}" destId="{523254F2-35DF-42CB-851B-C9F3CCD0B6F4}" srcOrd="0" destOrd="0" parTransId="{5C8913E9-DCEB-4B14-AAA0-774BC99B45B8}" sibTransId="{FC63ECC3-EA0E-4B0F-B3B5-DB24B0B742AB}"/>
    <dgm:cxn modelId="{D1498D90-A686-4454-9DBA-FE1AFD3F7F9B}" srcId="{444BE06C-1A91-4406-A164-3EE03B5431A0}" destId="{941A4B36-A633-4D2A-B01A-0565AC251C9A}" srcOrd="1" destOrd="0" parTransId="{DECA3922-C26D-48ED-9CCB-59D91E70EF1E}" sibTransId="{E022D3DD-54CA-4816-8024-0BE22D270EA2}"/>
    <dgm:cxn modelId="{250D54A1-3149-438C-B077-1FDFA896A0CD}" type="presOf" srcId="{4139D903-3035-4E36-B30A-A59CA19BC739}" destId="{59BEBF1F-BED9-495B-95AB-F54AA6A6EA60}" srcOrd="0" destOrd="0" presId="urn:microsoft.com/office/officeart/2005/8/layout/vList2"/>
    <dgm:cxn modelId="{07363AA5-4139-454F-8DDF-289205535A7C}" srcId="{4139D903-3035-4E36-B30A-A59CA19BC739}" destId="{0B2D6AA2-3CAD-4135-AA6C-5DF82F0C03EB}" srcOrd="0" destOrd="0" parTransId="{B7E8F35E-F9E7-40E6-AD02-0B6587401C62}" sibTransId="{27604A44-181D-400A-8EB1-8CF79B000D2B}"/>
    <dgm:cxn modelId="{95597AA6-1A84-4569-9AC3-9C0013AD37F8}" srcId="{16C41B9A-516C-4414-8DE1-3A20A2E88A28}" destId="{444BE06C-1A91-4406-A164-3EE03B5431A0}" srcOrd="0" destOrd="0" parTransId="{0D29776D-1F10-4286-9115-2440ACA0224C}" sibTransId="{93FAF247-4772-401D-8DE6-6FB89E1D4AEB}"/>
    <dgm:cxn modelId="{6CB0E5DC-E9EA-4BFE-BE40-3387ADF2A59C}" type="presOf" srcId="{0B2D6AA2-3CAD-4135-AA6C-5DF82F0C03EB}" destId="{DCF2FE0F-F648-4142-9580-1AD65B8A5E7D}" srcOrd="0" destOrd="0" presId="urn:microsoft.com/office/officeart/2005/8/layout/vList2"/>
    <dgm:cxn modelId="{175C5E4A-6046-4507-9C73-CB0EE4113951}" type="presParOf" srcId="{2F2F3706-FD22-4929-BD8F-6A751F48037C}" destId="{95D1B57C-CF10-4CD5-9166-C34CAA344CA1}" srcOrd="0" destOrd="0" presId="urn:microsoft.com/office/officeart/2005/8/layout/vList2"/>
    <dgm:cxn modelId="{923C0081-4F1B-4C3D-8FD5-6CFA68BDF9DB}" type="presParOf" srcId="{2F2F3706-FD22-4929-BD8F-6A751F48037C}" destId="{69CAA037-00DF-41D4-A616-CE7AC6D4EE69}" srcOrd="1" destOrd="0" presId="urn:microsoft.com/office/officeart/2005/8/layout/vList2"/>
    <dgm:cxn modelId="{A518B2A8-DE5D-4054-B3C4-1A3C3F2E28C8}" type="presParOf" srcId="{2F2F3706-FD22-4929-BD8F-6A751F48037C}" destId="{59BEBF1F-BED9-495B-95AB-F54AA6A6EA60}" srcOrd="2" destOrd="0" presId="urn:microsoft.com/office/officeart/2005/8/layout/vList2"/>
    <dgm:cxn modelId="{D4C81AB4-B2A5-411B-B16E-7DE92ACE2D96}" type="presParOf" srcId="{2F2F3706-FD22-4929-BD8F-6A751F48037C}" destId="{DCF2FE0F-F648-4142-9580-1AD65B8A5E7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58F391-F1A4-4244-BEF1-A5864ED9CABC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9F1EB8-A60E-46A5-9EBD-CCF48B049BD6}">
      <dgm:prSet phldrT="[Текст]" custT="1"/>
      <dgm:spPr/>
      <dgm:t>
        <a:bodyPr/>
        <a:lstStyle/>
        <a:p>
          <a:r>
            <a:rPr lang="ru-RU" sz="4000" b="0" dirty="0">
              <a:solidFill>
                <a:schemeClr val="tx1"/>
              </a:solidFill>
              <a:effectLst/>
              <a:latin typeface="Cambria" pitchFamily="18" charset="0"/>
            </a:rPr>
            <a:t>Восстановительная</a:t>
          </a:r>
        </a:p>
      </dgm:t>
    </dgm:pt>
    <dgm:pt modelId="{722AF635-75B5-47E8-9BDB-6F5DA4FD5F24}" type="parTrans" cxnId="{68715E96-419A-4C79-B74E-06663C166870}">
      <dgm:prSet/>
      <dgm:spPr/>
      <dgm:t>
        <a:bodyPr/>
        <a:lstStyle/>
        <a:p>
          <a:endParaRPr lang="ru-RU"/>
        </a:p>
      </dgm:t>
    </dgm:pt>
    <dgm:pt modelId="{3FDCBFBC-638E-4DCE-B8CE-3738F8260CA1}" type="sibTrans" cxnId="{68715E96-419A-4C79-B74E-06663C166870}">
      <dgm:prSet/>
      <dgm:spPr/>
      <dgm:t>
        <a:bodyPr/>
        <a:lstStyle/>
        <a:p>
          <a:endParaRPr lang="ru-RU"/>
        </a:p>
      </dgm:t>
    </dgm:pt>
    <dgm:pt modelId="{EC6D435A-B1EF-49D7-8BCC-F8451249E52E}">
      <dgm:prSet custT="1"/>
      <dgm:spPr/>
      <dgm:t>
        <a:bodyPr/>
        <a:lstStyle/>
        <a:p>
          <a:r>
            <a:rPr lang="ru-RU" sz="4000" b="0" dirty="0">
              <a:solidFill>
                <a:schemeClr val="tx1"/>
              </a:solidFill>
              <a:effectLst/>
              <a:latin typeface="Cambria" pitchFamily="18" charset="0"/>
            </a:rPr>
            <a:t>Охранительная</a:t>
          </a:r>
        </a:p>
      </dgm:t>
    </dgm:pt>
    <dgm:pt modelId="{0920A152-9F49-4DE9-A732-4A7590EB07D5}" type="parTrans" cxnId="{3D999F86-159A-446D-B530-76116A94EAE4}">
      <dgm:prSet/>
      <dgm:spPr/>
      <dgm:t>
        <a:bodyPr/>
        <a:lstStyle/>
        <a:p>
          <a:endParaRPr lang="ru-RU"/>
        </a:p>
      </dgm:t>
    </dgm:pt>
    <dgm:pt modelId="{DCBA5AC0-090C-4AE1-82C6-A59678AAC375}" type="sibTrans" cxnId="{3D999F86-159A-446D-B530-76116A94EAE4}">
      <dgm:prSet/>
      <dgm:spPr/>
      <dgm:t>
        <a:bodyPr/>
        <a:lstStyle/>
        <a:p>
          <a:endParaRPr lang="ru-RU"/>
        </a:p>
      </dgm:t>
    </dgm:pt>
    <dgm:pt modelId="{20CB1FE8-970A-49FE-AC47-816E1EB874FC}" type="pres">
      <dgm:prSet presAssocID="{B158F391-F1A4-4244-BEF1-A5864ED9CABC}" presName="linear" presStyleCnt="0">
        <dgm:presLayoutVars>
          <dgm:dir/>
          <dgm:animLvl val="lvl"/>
          <dgm:resizeHandles val="exact"/>
        </dgm:presLayoutVars>
      </dgm:prSet>
      <dgm:spPr/>
    </dgm:pt>
    <dgm:pt modelId="{24B671E3-ED8E-4052-897B-3542EFC95F7C}" type="pres">
      <dgm:prSet presAssocID="{3E9F1EB8-A60E-46A5-9EBD-CCF48B049BD6}" presName="parentLin" presStyleCnt="0"/>
      <dgm:spPr/>
    </dgm:pt>
    <dgm:pt modelId="{401346BA-5E86-4367-AFED-CEBFD2A818D2}" type="pres">
      <dgm:prSet presAssocID="{3E9F1EB8-A60E-46A5-9EBD-CCF48B049BD6}" presName="parentLeftMargin" presStyleLbl="node1" presStyleIdx="0" presStyleCnt="2"/>
      <dgm:spPr/>
    </dgm:pt>
    <dgm:pt modelId="{BF75C9CC-7341-4CA1-9B6F-988DAE9BBF7A}" type="pres">
      <dgm:prSet presAssocID="{3E9F1EB8-A60E-46A5-9EBD-CCF48B049BD6}" presName="parentText" presStyleLbl="node1" presStyleIdx="0" presStyleCnt="2" custScaleX="131655">
        <dgm:presLayoutVars>
          <dgm:chMax val="0"/>
          <dgm:bulletEnabled val="1"/>
        </dgm:presLayoutVars>
      </dgm:prSet>
      <dgm:spPr/>
    </dgm:pt>
    <dgm:pt modelId="{3BBC4A07-14AF-4D94-8ADF-F8C69D29A949}" type="pres">
      <dgm:prSet presAssocID="{3E9F1EB8-A60E-46A5-9EBD-CCF48B049BD6}" presName="negativeSpace" presStyleCnt="0"/>
      <dgm:spPr/>
    </dgm:pt>
    <dgm:pt modelId="{91CE5102-9BE2-427A-8817-CAC89662B754}" type="pres">
      <dgm:prSet presAssocID="{3E9F1EB8-A60E-46A5-9EBD-CCF48B049BD6}" presName="childText" presStyleLbl="conFgAcc1" presStyleIdx="0" presStyleCnt="2">
        <dgm:presLayoutVars>
          <dgm:bulletEnabled val="1"/>
        </dgm:presLayoutVars>
      </dgm:prSet>
      <dgm:spPr/>
    </dgm:pt>
    <dgm:pt modelId="{7A8FA49A-D6BD-46DF-A9CF-9B25424881CE}" type="pres">
      <dgm:prSet presAssocID="{3FDCBFBC-638E-4DCE-B8CE-3738F8260CA1}" presName="spaceBetweenRectangles" presStyleCnt="0"/>
      <dgm:spPr/>
    </dgm:pt>
    <dgm:pt modelId="{3A35D4AE-DBF0-4723-824F-58427F246765}" type="pres">
      <dgm:prSet presAssocID="{EC6D435A-B1EF-49D7-8BCC-F8451249E52E}" presName="parentLin" presStyleCnt="0"/>
      <dgm:spPr/>
    </dgm:pt>
    <dgm:pt modelId="{4A31210B-B06E-4A34-ADEE-CD4C39F122C4}" type="pres">
      <dgm:prSet presAssocID="{EC6D435A-B1EF-49D7-8BCC-F8451249E52E}" presName="parentLeftMargin" presStyleLbl="node1" presStyleIdx="0" presStyleCnt="2"/>
      <dgm:spPr/>
    </dgm:pt>
    <dgm:pt modelId="{2AAD6BB6-6AA2-4CB0-B54B-947BE682D5E4}" type="pres">
      <dgm:prSet presAssocID="{EC6D435A-B1EF-49D7-8BCC-F8451249E52E}" presName="parentText" presStyleLbl="node1" presStyleIdx="1" presStyleCnt="2" custScaleX="131655">
        <dgm:presLayoutVars>
          <dgm:chMax val="0"/>
          <dgm:bulletEnabled val="1"/>
        </dgm:presLayoutVars>
      </dgm:prSet>
      <dgm:spPr/>
    </dgm:pt>
    <dgm:pt modelId="{3C36FE68-DA39-4EC0-864E-77EA031DC2DC}" type="pres">
      <dgm:prSet presAssocID="{EC6D435A-B1EF-49D7-8BCC-F8451249E52E}" presName="negativeSpace" presStyleCnt="0"/>
      <dgm:spPr/>
    </dgm:pt>
    <dgm:pt modelId="{8EF97D56-0916-4E91-BEF3-C6B156E4ACB4}" type="pres">
      <dgm:prSet presAssocID="{EC6D435A-B1EF-49D7-8BCC-F8451249E52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6D59758-6C50-4AED-84F9-648AF2D0048D}" type="presOf" srcId="{B158F391-F1A4-4244-BEF1-A5864ED9CABC}" destId="{20CB1FE8-970A-49FE-AC47-816E1EB874FC}" srcOrd="0" destOrd="0" presId="urn:microsoft.com/office/officeart/2005/8/layout/list1"/>
    <dgm:cxn modelId="{3D999F86-159A-446D-B530-76116A94EAE4}" srcId="{B158F391-F1A4-4244-BEF1-A5864ED9CABC}" destId="{EC6D435A-B1EF-49D7-8BCC-F8451249E52E}" srcOrd="1" destOrd="0" parTransId="{0920A152-9F49-4DE9-A732-4A7590EB07D5}" sibTransId="{DCBA5AC0-090C-4AE1-82C6-A59678AAC375}"/>
    <dgm:cxn modelId="{3AEB678B-F21A-4278-85D8-18737B463692}" type="presOf" srcId="{EC6D435A-B1EF-49D7-8BCC-F8451249E52E}" destId="{4A31210B-B06E-4A34-ADEE-CD4C39F122C4}" srcOrd="0" destOrd="0" presId="urn:microsoft.com/office/officeart/2005/8/layout/list1"/>
    <dgm:cxn modelId="{1ACFD18B-59E6-4426-A560-A4B82D4E662B}" type="presOf" srcId="{3E9F1EB8-A60E-46A5-9EBD-CCF48B049BD6}" destId="{401346BA-5E86-4367-AFED-CEBFD2A818D2}" srcOrd="0" destOrd="0" presId="urn:microsoft.com/office/officeart/2005/8/layout/list1"/>
    <dgm:cxn modelId="{68715E96-419A-4C79-B74E-06663C166870}" srcId="{B158F391-F1A4-4244-BEF1-A5864ED9CABC}" destId="{3E9F1EB8-A60E-46A5-9EBD-CCF48B049BD6}" srcOrd="0" destOrd="0" parTransId="{722AF635-75B5-47E8-9BDB-6F5DA4FD5F24}" sibTransId="{3FDCBFBC-638E-4DCE-B8CE-3738F8260CA1}"/>
    <dgm:cxn modelId="{C2652BD2-D995-4628-9E7A-206D3881289A}" type="presOf" srcId="{3E9F1EB8-A60E-46A5-9EBD-CCF48B049BD6}" destId="{BF75C9CC-7341-4CA1-9B6F-988DAE9BBF7A}" srcOrd="1" destOrd="0" presId="urn:microsoft.com/office/officeart/2005/8/layout/list1"/>
    <dgm:cxn modelId="{441BCEF2-4EE0-4615-861C-24FB30A0FE0A}" type="presOf" srcId="{EC6D435A-B1EF-49D7-8BCC-F8451249E52E}" destId="{2AAD6BB6-6AA2-4CB0-B54B-947BE682D5E4}" srcOrd="1" destOrd="0" presId="urn:microsoft.com/office/officeart/2005/8/layout/list1"/>
    <dgm:cxn modelId="{A39F0887-152F-4196-93F6-3013FD2DBB3C}" type="presParOf" srcId="{20CB1FE8-970A-49FE-AC47-816E1EB874FC}" destId="{24B671E3-ED8E-4052-897B-3542EFC95F7C}" srcOrd="0" destOrd="0" presId="urn:microsoft.com/office/officeart/2005/8/layout/list1"/>
    <dgm:cxn modelId="{BEFD6402-6323-46C2-8D11-3A5D725B1741}" type="presParOf" srcId="{24B671E3-ED8E-4052-897B-3542EFC95F7C}" destId="{401346BA-5E86-4367-AFED-CEBFD2A818D2}" srcOrd="0" destOrd="0" presId="urn:microsoft.com/office/officeart/2005/8/layout/list1"/>
    <dgm:cxn modelId="{F0EFF1C6-C6D7-420D-AA70-ECEFF40E59CC}" type="presParOf" srcId="{24B671E3-ED8E-4052-897B-3542EFC95F7C}" destId="{BF75C9CC-7341-4CA1-9B6F-988DAE9BBF7A}" srcOrd="1" destOrd="0" presId="urn:microsoft.com/office/officeart/2005/8/layout/list1"/>
    <dgm:cxn modelId="{8B4D18E6-68C6-446D-A47A-2BD3E5CA1864}" type="presParOf" srcId="{20CB1FE8-970A-49FE-AC47-816E1EB874FC}" destId="{3BBC4A07-14AF-4D94-8ADF-F8C69D29A949}" srcOrd="1" destOrd="0" presId="urn:microsoft.com/office/officeart/2005/8/layout/list1"/>
    <dgm:cxn modelId="{6DB01C1C-8464-4E2A-926A-85BB7F07C553}" type="presParOf" srcId="{20CB1FE8-970A-49FE-AC47-816E1EB874FC}" destId="{91CE5102-9BE2-427A-8817-CAC89662B754}" srcOrd="2" destOrd="0" presId="urn:microsoft.com/office/officeart/2005/8/layout/list1"/>
    <dgm:cxn modelId="{8580A2A0-30BF-468D-8D7D-4E5CF6F3A958}" type="presParOf" srcId="{20CB1FE8-970A-49FE-AC47-816E1EB874FC}" destId="{7A8FA49A-D6BD-46DF-A9CF-9B25424881CE}" srcOrd="3" destOrd="0" presId="urn:microsoft.com/office/officeart/2005/8/layout/list1"/>
    <dgm:cxn modelId="{A05932BC-FAB5-4A4A-948C-7E1727EEDDEB}" type="presParOf" srcId="{20CB1FE8-970A-49FE-AC47-816E1EB874FC}" destId="{3A35D4AE-DBF0-4723-824F-58427F246765}" srcOrd="4" destOrd="0" presId="urn:microsoft.com/office/officeart/2005/8/layout/list1"/>
    <dgm:cxn modelId="{6F9053DF-3BC5-40A6-AA1B-22BBF12878B1}" type="presParOf" srcId="{3A35D4AE-DBF0-4723-824F-58427F246765}" destId="{4A31210B-B06E-4A34-ADEE-CD4C39F122C4}" srcOrd="0" destOrd="0" presId="urn:microsoft.com/office/officeart/2005/8/layout/list1"/>
    <dgm:cxn modelId="{D323348D-C13C-4058-BF48-28A49386B615}" type="presParOf" srcId="{3A35D4AE-DBF0-4723-824F-58427F246765}" destId="{2AAD6BB6-6AA2-4CB0-B54B-947BE682D5E4}" srcOrd="1" destOrd="0" presId="urn:microsoft.com/office/officeart/2005/8/layout/list1"/>
    <dgm:cxn modelId="{36A677BA-3FFD-42CC-8C5E-57CA52804EAC}" type="presParOf" srcId="{20CB1FE8-970A-49FE-AC47-816E1EB874FC}" destId="{3C36FE68-DA39-4EC0-864E-77EA031DC2DC}" srcOrd="5" destOrd="0" presId="urn:microsoft.com/office/officeart/2005/8/layout/list1"/>
    <dgm:cxn modelId="{E31324DF-B870-411C-A10A-764E0CFC2998}" type="presParOf" srcId="{20CB1FE8-970A-49FE-AC47-816E1EB874FC}" destId="{8EF97D56-0916-4E91-BEF3-C6B156E4ACB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CD5260-F665-4369-993C-42969A3E11E7}">
      <dsp:nvSpPr>
        <dsp:cNvPr id="0" name=""/>
        <dsp:cNvSpPr/>
      </dsp:nvSpPr>
      <dsp:spPr>
        <a:xfrm>
          <a:off x="0" y="191001"/>
          <a:ext cx="822960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latin typeface="Cambria" panose="02040503050406030204" pitchFamily="18" charset="0"/>
              <a:ea typeface="Cambria" panose="02040503050406030204" pitchFamily="18" charset="0"/>
            </a:rPr>
            <a:t>В </a:t>
          </a:r>
          <a:r>
            <a:rPr lang="ru-RU" sz="3600" kern="1200" dirty="0">
              <a:latin typeface="Cambria" panose="02040503050406030204" pitchFamily="18" charset="0"/>
              <a:ea typeface="Cambria" panose="02040503050406030204" pitchFamily="18" charset="0"/>
              <a:cs typeface="Calibri Light" panose="020F0302020204030204" pitchFamily="34" charset="0"/>
            </a:rPr>
            <a:t>узком</a:t>
          </a:r>
          <a:r>
            <a:rPr lang="ru-RU" sz="3600" kern="1200" dirty="0">
              <a:latin typeface="Cambria" panose="02040503050406030204" pitchFamily="18" charset="0"/>
              <a:ea typeface="Cambria" panose="02040503050406030204" pitchFamily="18" charset="0"/>
            </a:rPr>
            <a:t> смысле</a:t>
          </a:r>
        </a:p>
      </dsp:txBody>
      <dsp:txXfrm>
        <a:off x="41123" y="232124"/>
        <a:ext cx="8147354" cy="760154"/>
      </dsp:txXfrm>
    </dsp:sp>
    <dsp:sp modelId="{7FD73712-6520-4D18-8D29-1E657FBBF43D}">
      <dsp:nvSpPr>
        <dsp:cNvPr id="0" name=""/>
        <dsp:cNvSpPr/>
      </dsp:nvSpPr>
      <dsp:spPr>
        <a:xfrm>
          <a:off x="0" y="1033401"/>
          <a:ext cx="8229600" cy="1229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5720" rIns="256032" bIns="45720" numCol="1" spcCol="1270" anchor="t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800" kern="1200" dirty="0">
              <a:latin typeface="Cambria" panose="02040503050406030204" pitchFamily="18" charset="0"/>
              <a:ea typeface="Cambria" panose="02040503050406030204" pitchFamily="18" charset="0"/>
            </a:rPr>
            <a:t>Осуществление конституционного контроля и конституционного надзора специально уполномоченными субъектами</a:t>
          </a:r>
        </a:p>
      </dsp:txBody>
      <dsp:txXfrm>
        <a:off x="0" y="1033401"/>
        <a:ext cx="8229600" cy="1229580"/>
      </dsp:txXfrm>
    </dsp:sp>
    <dsp:sp modelId="{90DCD9EC-AC38-4464-99E8-025A6E3D49AC}">
      <dsp:nvSpPr>
        <dsp:cNvPr id="0" name=""/>
        <dsp:cNvSpPr/>
      </dsp:nvSpPr>
      <dsp:spPr>
        <a:xfrm>
          <a:off x="0" y="2262981"/>
          <a:ext cx="822960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latin typeface="Cambria" panose="02040503050406030204" pitchFamily="18" charset="0"/>
              <a:ea typeface="Cambria" panose="02040503050406030204" pitchFamily="18" charset="0"/>
            </a:rPr>
            <a:t>В широком смысле</a:t>
          </a:r>
        </a:p>
      </dsp:txBody>
      <dsp:txXfrm>
        <a:off x="41123" y="2304104"/>
        <a:ext cx="8147354" cy="760154"/>
      </dsp:txXfrm>
    </dsp:sp>
    <dsp:sp modelId="{0F529735-7CCB-4761-A0EF-9C6F36DB331D}">
      <dsp:nvSpPr>
        <dsp:cNvPr id="0" name=""/>
        <dsp:cNvSpPr/>
      </dsp:nvSpPr>
      <dsp:spPr>
        <a:xfrm>
          <a:off x="0" y="3105381"/>
          <a:ext cx="8229600" cy="1229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5720" rIns="256032" bIns="45720" numCol="1" spcCol="1270" anchor="t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800" kern="1200" dirty="0">
              <a:latin typeface="Cambria" panose="02040503050406030204" pitchFamily="18" charset="0"/>
              <a:ea typeface="Cambria" panose="02040503050406030204" pitchFamily="18" charset="0"/>
            </a:rPr>
            <a:t>Создание соответствующих условий и гарантий, а так же правовых механизмов для обеспечения верховенства Конституции</a:t>
          </a:r>
        </a:p>
      </dsp:txBody>
      <dsp:txXfrm>
        <a:off x="0" y="3105381"/>
        <a:ext cx="8229600" cy="12295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E5102-9BE2-427A-8817-CAC89662B754}">
      <dsp:nvSpPr>
        <dsp:cNvPr id="0" name=""/>
        <dsp:cNvSpPr/>
      </dsp:nvSpPr>
      <dsp:spPr>
        <a:xfrm>
          <a:off x="0" y="431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75C9CC-7341-4CA1-9B6F-988DAE9BBF7A}">
      <dsp:nvSpPr>
        <dsp:cNvPr id="0" name=""/>
        <dsp:cNvSpPr/>
      </dsp:nvSpPr>
      <dsp:spPr>
        <a:xfrm>
          <a:off x="411480" y="62481"/>
          <a:ext cx="7584275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chemeClr val="tx1"/>
              </a:solidFill>
              <a:effectLst/>
              <a:latin typeface="Cambria" pitchFamily="18" charset="0"/>
            </a:rPr>
            <a:t>Правовые основы</a:t>
          </a:r>
        </a:p>
      </dsp:txBody>
      <dsp:txXfrm>
        <a:off x="447506" y="98507"/>
        <a:ext cx="7512223" cy="665948"/>
      </dsp:txXfrm>
    </dsp:sp>
    <dsp:sp modelId="{844E811D-3187-45FE-9024-21B0258017A8}">
      <dsp:nvSpPr>
        <dsp:cNvPr id="0" name=""/>
        <dsp:cNvSpPr/>
      </dsp:nvSpPr>
      <dsp:spPr>
        <a:xfrm>
          <a:off x="0" y="1565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E4F4C1-8FC6-4AF8-9FE3-A2C8A716268C}">
      <dsp:nvSpPr>
        <dsp:cNvPr id="0" name=""/>
        <dsp:cNvSpPr/>
      </dsp:nvSpPr>
      <dsp:spPr>
        <a:xfrm>
          <a:off x="411480" y="1196481"/>
          <a:ext cx="7584275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chemeClr val="tx1"/>
              </a:solidFill>
              <a:effectLst/>
              <a:latin typeface="Cambria" pitchFamily="18" charset="0"/>
            </a:rPr>
            <a:t>Субъектный состав</a:t>
          </a:r>
        </a:p>
      </dsp:txBody>
      <dsp:txXfrm>
        <a:off x="447506" y="1232507"/>
        <a:ext cx="7512223" cy="665948"/>
      </dsp:txXfrm>
    </dsp:sp>
    <dsp:sp modelId="{AE7F39FC-AD25-47A2-809C-73CCC0CFA040}">
      <dsp:nvSpPr>
        <dsp:cNvPr id="0" name=""/>
        <dsp:cNvSpPr/>
      </dsp:nvSpPr>
      <dsp:spPr>
        <a:xfrm>
          <a:off x="0" y="2699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324E62-28ED-45B4-B07F-22F7C8A15C04}">
      <dsp:nvSpPr>
        <dsp:cNvPr id="0" name=""/>
        <dsp:cNvSpPr/>
      </dsp:nvSpPr>
      <dsp:spPr>
        <a:xfrm>
          <a:off x="411480" y="2330481"/>
          <a:ext cx="7584275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chemeClr val="tx1"/>
              </a:solidFill>
              <a:effectLst/>
              <a:latin typeface="Cambria" pitchFamily="18" charset="0"/>
            </a:rPr>
            <a:t>Формы правовой охраны (конституционный контроль и конституционный надзор)</a:t>
          </a:r>
        </a:p>
      </dsp:txBody>
      <dsp:txXfrm>
        <a:off x="447506" y="2366507"/>
        <a:ext cx="7512223" cy="665948"/>
      </dsp:txXfrm>
    </dsp:sp>
    <dsp:sp modelId="{8EF97D56-0916-4E91-BEF3-C6B156E4ACB4}">
      <dsp:nvSpPr>
        <dsp:cNvPr id="0" name=""/>
        <dsp:cNvSpPr/>
      </dsp:nvSpPr>
      <dsp:spPr>
        <a:xfrm>
          <a:off x="0" y="3833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AD6BB6-6AA2-4CB0-B54B-947BE682D5E4}">
      <dsp:nvSpPr>
        <dsp:cNvPr id="0" name=""/>
        <dsp:cNvSpPr/>
      </dsp:nvSpPr>
      <dsp:spPr>
        <a:xfrm>
          <a:off x="411480" y="3464481"/>
          <a:ext cx="7584275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kern="1200" dirty="0">
              <a:solidFill>
                <a:schemeClr val="tx1"/>
              </a:solidFill>
              <a:effectLst/>
              <a:latin typeface="Cambria" pitchFamily="18" charset="0"/>
            </a:rPr>
            <a:t>Конституционная ответственность</a:t>
          </a:r>
        </a:p>
      </dsp:txBody>
      <dsp:txXfrm>
        <a:off x="447506" y="3500507"/>
        <a:ext cx="7512223" cy="6659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BDB91-F2DC-4A6E-A0BD-93ABCEC01077}">
      <dsp:nvSpPr>
        <dsp:cNvPr id="0" name=""/>
        <dsp:cNvSpPr/>
      </dsp:nvSpPr>
      <dsp:spPr>
        <a:xfrm>
          <a:off x="0" y="28102"/>
          <a:ext cx="8229600" cy="12614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>
              <a:latin typeface="Cambria" panose="02040503050406030204" pitchFamily="18" charset="0"/>
              <a:ea typeface="Cambria" panose="02040503050406030204" pitchFamily="18" charset="0"/>
            </a:rPr>
            <a:t>Нормы –запреты Конституции </a:t>
          </a:r>
          <a:r>
            <a:rPr lang="ru-RU" sz="3300" kern="1200" dirty="0"/>
            <a:t>РФ</a:t>
          </a:r>
        </a:p>
      </dsp:txBody>
      <dsp:txXfrm>
        <a:off x="61579" y="89681"/>
        <a:ext cx="8106442" cy="1138303"/>
      </dsp:txXfrm>
    </dsp:sp>
    <dsp:sp modelId="{1124E216-BB92-4E38-AE33-9490B2577BC2}">
      <dsp:nvSpPr>
        <dsp:cNvPr id="0" name=""/>
        <dsp:cNvSpPr/>
      </dsp:nvSpPr>
      <dsp:spPr>
        <a:xfrm>
          <a:off x="0" y="1289563"/>
          <a:ext cx="8229600" cy="1161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600" kern="1200" dirty="0">
              <a:latin typeface="Cambria" panose="02040503050406030204" pitchFamily="18" charset="0"/>
              <a:ea typeface="Cambria" panose="02040503050406030204" pitchFamily="18" charset="0"/>
            </a:rPr>
            <a:t>Нормы, запрещающие появление институтов, угрожающих  безопасности государства и общества</a:t>
          </a:r>
        </a:p>
      </dsp:txBody>
      <dsp:txXfrm>
        <a:off x="0" y="1289563"/>
        <a:ext cx="8229600" cy="1161270"/>
      </dsp:txXfrm>
    </dsp:sp>
    <dsp:sp modelId="{71E088EB-9DB7-41B1-8999-A0773416CB90}">
      <dsp:nvSpPr>
        <dsp:cNvPr id="0" name=""/>
        <dsp:cNvSpPr/>
      </dsp:nvSpPr>
      <dsp:spPr>
        <a:xfrm>
          <a:off x="0" y="2450833"/>
          <a:ext cx="8229600" cy="12614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>
              <a:latin typeface="Cambria" panose="02040503050406030204" pitchFamily="18" charset="0"/>
              <a:ea typeface="Cambria" panose="02040503050406030204" pitchFamily="18" charset="0"/>
            </a:rPr>
            <a:t>Механизм изменения Конституции РФ и внесения в нее поправок</a:t>
          </a:r>
        </a:p>
      </dsp:txBody>
      <dsp:txXfrm>
        <a:off x="61579" y="2512412"/>
        <a:ext cx="8106442" cy="1138303"/>
      </dsp:txXfrm>
    </dsp:sp>
    <dsp:sp modelId="{5ABB0934-1598-4CC3-BE7D-2B0ED0639C14}">
      <dsp:nvSpPr>
        <dsp:cNvPr id="0" name=""/>
        <dsp:cNvSpPr/>
      </dsp:nvSpPr>
      <dsp:spPr>
        <a:xfrm>
          <a:off x="0" y="3712295"/>
          <a:ext cx="8229600" cy="785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600" kern="1200" dirty="0">
              <a:latin typeface="Cambria" panose="02040503050406030204" pitchFamily="18" charset="0"/>
              <a:ea typeface="Cambria" panose="02040503050406030204" pitchFamily="18" charset="0"/>
            </a:rPr>
            <a:t>Конституция РФ отличается усложненным порядком изменения ее текста</a:t>
          </a:r>
        </a:p>
      </dsp:txBody>
      <dsp:txXfrm>
        <a:off x="0" y="3712295"/>
        <a:ext cx="8229600" cy="7855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E5102-9BE2-427A-8817-CAC89662B754}">
      <dsp:nvSpPr>
        <dsp:cNvPr id="0" name=""/>
        <dsp:cNvSpPr/>
      </dsp:nvSpPr>
      <dsp:spPr>
        <a:xfrm>
          <a:off x="0" y="305079"/>
          <a:ext cx="86162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75C9CC-7341-4CA1-9B6F-988DAE9BBF7A}">
      <dsp:nvSpPr>
        <dsp:cNvPr id="0" name=""/>
        <dsp:cNvSpPr/>
      </dsp:nvSpPr>
      <dsp:spPr>
        <a:xfrm>
          <a:off x="430814" y="39399"/>
          <a:ext cx="7940634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972" tIns="0" rIns="22797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>
              <a:solidFill>
                <a:schemeClr val="tx1"/>
              </a:solidFill>
              <a:effectLst/>
              <a:latin typeface="Cambria" pitchFamily="18" charset="0"/>
            </a:rPr>
            <a:t>Президент РФ</a:t>
          </a:r>
        </a:p>
      </dsp:txBody>
      <dsp:txXfrm>
        <a:off x="456753" y="65338"/>
        <a:ext cx="7888756" cy="479482"/>
      </dsp:txXfrm>
    </dsp:sp>
    <dsp:sp modelId="{844E811D-3187-45FE-9024-21B0258017A8}">
      <dsp:nvSpPr>
        <dsp:cNvPr id="0" name=""/>
        <dsp:cNvSpPr/>
      </dsp:nvSpPr>
      <dsp:spPr>
        <a:xfrm>
          <a:off x="0" y="1121559"/>
          <a:ext cx="86162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E4F4C1-8FC6-4AF8-9FE3-A2C8A716268C}">
      <dsp:nvSpPr>
        <dsp:cNvPr id="0" name=""/>
        <dsp:cNvSpPr/>
      </dsp:nvSpPr>
      <dsp:spPr>
        <a:xfrm>
          <a:off x="430814" y="855879"/>
          <a:ext cx="7940634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972" tIns="0" rIns="22797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>
              <a:solidFill>
                <a:schemeClr val="tx1"/>
              </a:solidFill>
              <a:effectLst/>
              <a:latin typeface="Cambria" pitchFamily="18" charset="0"/>
            </a:rPr>
            <a:t>Федеральное собрание РФ</a:t>
          </a:r>
        </a:p>
      </dsp:txBody>
      <dsp:txXfrm>
        <a:off x="456753" y="881818"/>
        <a:ext cx="7888756" cy="479482"/>
      </dsp:txXfrm>
    </dsp:sp>
    <dsp:sp modelId="{AE7F39FC-AD25-47A2-809C-73CCC0CFA040}">
      <dsp:nvSpPr>
        <dsp:cNvPr id="0" name=""/>
        <dsp:cNvSpPr/>
      </dsp:nvSpPr>
      <dsp:spPr>
        <a:xfrm>
          <a:off x="0" y="1938039"/>
          <a:ext cx="86162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324E62-28ED-45B4-B07F-22F7C8A15C04}">
      <dsp:nvSpPr>
        <dsp:cNvPr id="0" name=""/>
        <dsp:cNvSpPr/>
      </dsp:nvSpPr>
      <dsp:spPr>
        <a:xfrm>
          <a:off x="430814" y="1672359"/>
          <a:ext cx="7940634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972" tIns="0" rIns="22797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>
              <a:solidFill>
                <a:schemeClr val="tx1"/>
              </a:solidFill>
              <a:effectLst/>
              <a:latin typeface="Cambria" pitchFamily="18" charset="0"/>
            </a:rPr>
            <a:t>Правительство РФ, прокуратура и иные органы государственной власти</a:t>
          </a:r>
        </a:p>
      </dsp:txBody>
      <dsp:txXfrm>
        <a:off x="456753" y="1698298"/>
        <a:ext cx="7888756" cy="479482"/>
      </dsp:txXfrm>
    </dsp:sp>
    <dsp:sp modelId="{46EDCD7D-9661-4DD5-9206-05DCD77E5FF9}">
      <dsp:nvSpPr>
        <dsp:cNvPr id="0" name=""/>
        <dsp:cNvSpPr/>
      </dsp:nvSpPr>
      <dsp:spPr>
        <a:xfrm>
          <a:off x="0" y="2754520"/>
          <a:ext cx="86162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FE85AF-FCE9-406B-8679-F2DFD1DC16D2}">
      <dsp:nvSpPr>
        <dsp:cNvPr id="0" name=""/>
        <dsp:cNvSpPr/>
      </dsp:nvSpPr>
      <dsp:spPr>
        <a:xfrm>
          <a:off x="430814" y="2488840"/>
          <a:ext cx="6031396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972" tIns="0" rIns="22797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>
              <a:solidFill>
                <a:schemeClr val="tx1"/>
              </a:solidFill>
              <a:effectLst/>
            </a:rPr>
            <a:t>Граждане и их объединения </a:t>
          </a:r>
        </a:p>
      </dsp:txBody>
      <dsp:txXfrm>
        <a:off x="456753" y="2514779"/>
        <a:ext cx="5979518" cy="479482"/>
      </dsp:txXfrm>
    </dsp:sp>
    <dsp:sp modelId="{8EF97D56-0916-4E91-BEF3-C6B156E4ACB4}">
      <dsp:nvSpPr>
        <dsp:cNvPr id="0" name=""/>
        <dsp:cNvSpPr/>
      </dsp:nvSpPr>
      <dsp:spPr>
        <a:xfrm>
          <a:off x="0" y="3571000"/>
          <a:ext cx="86162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AD6BB6-6AA2-4CB0-B54B-947BE682D5E4}">
      <dsp:nvSpPr>
        <dsp:cNvPr id="0" name=""/>
        <dsp:cNvSpPr/>
      </dsp:nvSpPr>
      <dsp:spPr>
        <a:xfrm>
          <a:off x="430814" y="3305320"/>
          <a:ext cx="7940634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972" tIns="0" rIns="22797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kern="1200" dirty="0">
              <a:solidFill>
                <a:schemeClr val="tx1"/>
              </a:solidFill>
              <a:effectLst/>
              <a:latin typeface="Cambria" pitchFamily="18" charset="0"/>
            </a:rPr>
            <a:t>Конституционный Суд РФ </a:t>
          </a:r>
        </a:p>
      </dsp:txBody>
      <dsp:txXfrm>
        <a:off x="456753" y="3331259"/>
        <a:ext cx="7888756" cy="47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1B57C-CF10-4CD5-9166-C34CAA344CA1}">
      <dsp:nvSpPr>
        <dsp:cNvPr id="0" name=""/>
        <dsp:cNvSpPr/>
      </dsp:nvSpPr>
      <dsp:spPr>
        <a:xfrm>
          <a:off x="0" y="29866"/>
          <a:ext cx="8229600" cy="1310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Предусмотренные Конституцией РФ</a:t>
          </a:r>
        </a:p>
      </dsp:txBody>
      <dsp:txXfrm>
        <a:off x="63994" y="93860"/>
        <a:ext cx="8101612" cy="1182942"/>
      </dsp:txXfrm>
    </dsp:sp>
    <dsp:sp modelId="{69CAA037-00DF-41D4-A616-CE7AC6D4EE69}">
      <dsp:nvSpPr>
        <dsp:cNvPr id="0" name=""/>
        <dsp:cNvSpPr/>
      </dsp:nvSpPr>
      <dsp:spPr>
        <a:xfrm>
          <a:off x="0" y="1340796"/>
          <a:ext cx="8229600" cy="1297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600" kern="1200" dirty="0">
              <a:latin typeface="Cambria" panose="02040503050406030204" pitchFamily="18" charset="0"/>
              <a:ea typeface="Cambria" panose="02040503050406030204" pitchFamily="18" charset="0"/>
            </a:rPr>
            <a:t>основания отставки Правительства;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600" kern="1200" dirty="0">
              <a:latin typeface="Cambria" panose="02040503050406030204" pitchFamily="18" charset="0"/>
              <a:ea typeface="Cambria" panose="02040503050406030204" pitchFamily="18" charset="0"/>
            </a:rPr>
            <a:t>основания роспуска Государственной Думы;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600" kern="1200" dirty="0">
              <a:latin typeface="Cambria" panose="02040503050406030204" pitchFamily="18" charset="0"/>
              <a:ea typeface="Cambria" panose="02040503050406030204" pitchFamily="18" charset="0"/>
            </a:rPr>
            <a:t>основания отрешения Президента от должности</a:t>
          </a:r>
        </a:p>
      </dsp:txBody>
      <dsp:txXfrm>
        <a:off x="0" y="1340796"/>
        <a:ext cx="8229600" cy="1297890"/>
      </dsp:txXfrm>
    </dsp:sp>
    <dsp:sp modelId="{59BEBF1F-BED9-495B-95AB-F54AA6A6EA60}">
      <dsp:nvSpPr>
        <dsp:cNvPr id="0" name=""/>
        <dsp:cNvSpPr/>
      </dsp:nvSpPr>
      <dsp:spPr>
        <a:xfrm>
          <a:off x="0" y="2638686"/>
          <a:ext cx="8229600" cy="1310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Предусмотренные иными конституционно-правовыми актами</a:t>
          </a:r>
        </a:p>
      </dsp:txBody>
      <dsp:txXfrm>
        <a:off x="63994" y="2702680"/>
        <a:ext cx="8101612" cy="1182942"/>
      </dsp:txXfrm>
    </dsp:sp>
    <dsp:sp modelId="{DCF2FE0F-F648-4142-9580-1AD65B8A5E7D}">
      <dsp:nvSpPr>
        <dsp:cNvPr id="0" name=""/>
        <dsp:cNvSpPr/>
      </dsp:nvSpPr>
      <dsp:spPr>
        <a:xfrm>
          <a:off x="0" y="3949616"/>
          <a:ext cx="8229600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600" kern="1200" dirty="0">
              <a:latin typeface="Cambria" panose="02040503050406030204" pitchFamily="18" charset="0"/>
              <a:ea typeface="Cambria" panose="02040503050406030204" pitchFamily="18" charset="0"/>
            </a:rPr>
            <a:t>Исчерпывающего перечня не существует </a:t>
          </a:r>
        </a:p>
      </dsp:txBody>
      <dsp:txXfrm>
        <a:off x="0" y="3949616"/>
        <a:ext cx="8229600" cy="5464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E5102-9BE2-427A-8817-CAC89662B754}">
      <dsp:nvSpPr>
        <dsp:cNvPr id="0" name=""/>
        <dsp:cNvSpPr/>
      </dsp:nvSpPr>
      <dsp:spPr>
        <a:xfrm>
          <a:off x="0" y="720699"/>
          <a:ext cx="8616280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75C9CC-7341-4CA1-9B6F-988DAE9BBF7A}">
      <dsp:nvSpPr>
        <dsp:cNvPr id="0" name=""/>
        <dsp:cNvSpPr/>
      </dsp:nvSpPr>
      <dsp:spPr>
        <a:xfrm>
          <a:off x="430814" y="26979"/>
          <a:ext cx="7940634" cy="1387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972" tIns="0" rIns="227972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b="0" kern="1200" dirty="0">
              <a:solidFill>
                <a:schemeClr val="tx1"/>
              </a:solidFill>
              <a:effectLst/>
              <a:latin typeface="Cambria" pitchFamily="18" charset="0"/>
            </a:rPr>
            <a:t>Восстановительная</a:t>
          </a:r>
        </a:p>
      </dsp:txBody>
      <dsp:txXfrm>
        <a:off x="498543" y="94708"/>
        <a:ext cx="7805176" cy="1251982"/>
      </dsp:txXfrm>
    </dsp:sp>
    <dsp:sp modelId="{8EF97D56-0916-4E91-BEF3-C6B156E4ACB4}">
      <dsp:nvSpPr>
        <dsp:cNvPr id="0" name=""/>
        <dsp:cNvSpPr/>
      </dsp:nvSpPr>
      <dsp:spPr>
        <a:xfrm>
          <a:off x="0" y="2852620"/>
          <a:ext cx="8616280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AD6BB6-6AA2-4CB0-B54B-947BE682D5E4}">
      <dsp:nvSpPr>
        <dsp:cNvPr id="0" name=""/>
        <dsp:cNvSpPr/>
      </dsp:nvSpPr>
      <dsp:spPr>
        <a:xfrm>
          <a:off x="430814" y="2158900"/>
          <a:ext cx="7940634" cy="1387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972" tIns="0" rIns="227972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b="0" kern="1200" dirty="0">
              <a:solidFill>
                <a:schemeClr val="tx1"/>
              </a:solidFill>
              <a:effectLst/>
              <a:latin typeface="Cambria" pitchFamily="18" charset="0"/>
            </a:rPr>
            <a:t>Охранительная</a:t>
          </a:r>
        </a:p>
      </dsp:txBody>
      <dsp:txXfrm>
        <a:off x="498543" y="2226629"/>
        <a:ext cx="7805176" cy="1251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>
                <a:latin typeface="Cambria" panose="02040503050406030204" pitchFamily="18" charset="0"/>
                <a:ea typeface="Cambria" panose="02040503050406030204" pitchFamily="18" charset="0"/>
              </a:rPr>
              <a:t>Правовая охрана Конституции РФ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821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36912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>
                <a:latin typeface="Cambria" panose="02040503050406030204" pitchFamily="18" charset="0"/>
                <a:ea typeface="Cambria" panose="020405030504060302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561935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Правовая охрана Конституции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ru-RU" sz="2500" dirty="0">
                <a:latin typeface="Cambria" panose="02040503050406030204" pitchFamily="18" charset="0"/>
                <a:ea typeface="Cambria" panose="02040503050406030204" pitchFamily="18" charset="0"/>
              </a:rPr>
              <a:t>Совокупность юридических средств, посредством применения которых достигается выполнение норм Основного закона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139952" y="1844824"/>
            <a:ext cx="50006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879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  <a:cs typeface="Calibri Light" panose="020F0302020204030204" pitchFamily="34" charset="0"/>
              </a:rPr>
              <a:t>Подходы к пониманию правовой охраны Конституции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3603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943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Механизм правовой охраны Конституции РФ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8125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3840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Нормативные основы правовой охраны Конституции РФ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5046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4802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Субъекты правовой охраны Конституции РФ</a:t>
            </a:r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2511993740"/>
              </p:ext>
            </p:extLst>
          </p:nvPr>
        </p:nvGraphicFramePr>
        <p:xfrm>
          <a:off x="395536" y="1700808"/>
          <a:ext cx="86162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0682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Формы правовой охраны Конституции РФ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Конституционный контроль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ru-RU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</a:rPr>
              <a:t>Деятельность специально уполномоченного органа по проверке соответствия Конституции РФ правовых актов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>
                <a:latin typeface="Cambria" panose="02040503050406030204" pitchFamily="18" charset="0"/>
                <a:ea typeface="Cambria" panose="02040503050406030204" pitchFamily="18" charset="0"/>
              </a:rPr>
              <a:t>Конституционный надзор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ru-RU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</a:rPr>
              <a:t>Выявление несоответствия Конституции РФ правовых актов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186409" y="2454731"/>
            <a:ext cx="500066" cy="42862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271357" y="2454731"/>
            <a:ext cx="500066" cy="42862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169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Формы конституционно-правовой ответственности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4160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8565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Функции конституционно-правовой ответственности</a:t>
            </a:r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865121872"/>
              </p:ext>
            </p:extLst>
          </p:nvPr>
        </p:nvGraphicFramePr>
        <p:xfrm>
          <a:off x="395536" y="1700808"/>
          <a:ext cx="86162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53322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204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Тема Office</vt:lpstr>
      <vt:lpstr>Правовая охрана Конституции РФ</vt:lpstr>
      <vt:lpstr>Правовая охрана Конституции</vt:lpstr>
      <vt:lpstr>Подходы к пониманию правовой охраны Конституции</vt:lpstr>
      <vt:lpstr>Механизм правовой охраны Конституции РФ</vt:lpstr>
      <vt:lpstr>Нормативные основы правовой охраны Конституции РФ</vt:lpstr>
      <vt:lpstr>Субъекты правовой охраны Конституции РФ</vt:lpstr>
      <vt:lpstr>Формы правовой охраны Конституции РФ</vt:lpstr>
      <vt:lpstr>Формы конституционно-правовой ответственности</vt:lpstr>
      <vt:lpstr>Функции конституционно-правовой ответственности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bis ir</cp:lastModifiedBy>
  <cp:revision>78</cp:revision>
  <dcterms:created xsi:type="dcterms:W3CDTF">2020-05-04T16:08:30Z</dcterms:created>
  <dcterms:modified xsi:type="dcterms:W3CDTF">2020-11-15T16:41:11Z</dcterms:modified>
</cp:coreProperties>
</file>