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1" r:id="rId6"/>
    <p:sldId id="260" r:id="rId7"/>
    <p:sldId id="262" r:id="rId8"/>
    <p:sldId id="257" r:id="rId9"/>
    <p:sldId id="265" r:id="rId10"/>
    <p:sldId id="270" r:id="rId11"/>
    <p:sldId id="266" r:id="rId12"/>
    <p:sldId id="269" r:id="rId13"/>
    <p:sldId id="273" r:id="rId14"/>
    <p:sldId id="258" r:id="rId15"/>
    <p:sldId id="264" r:id="rId16"/>
    <p:sldId id="268" r:id="rId17"/>
    <p:sldId id="276" r:id="rId18"/>
    <p:sldId id="274" r:id="rId19"/>
    <p:sldId id="275" r:id="rId20"/>
    <p:sldId id="271" r:id="rId21"/>
    <p:sldId id="267" r:id="rId22"/>
    <p:sldId id="259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64" autoAdjust="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>
        <p:guide orient="horz" pos="33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4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svg"/><Relationship Id="rId1" Type="http://schemas.openxmlformats.org/officeDocument/2006/relationships/image" Target="../media/image23.png"/><Relationship Id="rId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svg"/><Relationship Id="rId1" Type="http://schemas.openxmlformats.org/officeDocument/2006/relationships/image" Target="../media/image23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815FD-E448-4E13-9636-869505724CB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14332E-1EE5-4D9E-8BCA-A1F402580CD9}">
      <dgm:prSet/>
      <dgm:spPr/>
      <dgm:t>
        <a:bodyPr/>
        <a:lstStyle/>
        <a:p>
          <a:r>
            <a:rPr lang="ru-RU" b="1" dirty="0"/>
            <a:t>Работу выполнили</a:t>
          </a:r>
          <a:endParaRPr lang="ru-RU" dirty="0"/>
        </a:p>
      </dgm:t>
    </dgm:pt>
    <dgm:pt modelId="{FDA42978-9C87-462E-B32D-42D08A526ED6}" type="parTrans" cxnId="{1882CD0B-161E-4CC4-B081-CE2029A3A82A}">
      <dgm:prSet/>
      <dgm:spPr/>
      <dgm:t>
        <a:bodyPr/>
        <a:lstStyle/>
        <a:p>
          <a:endParaRPr lang="ru-RU"/>
        </a:p>
      </dgm:t>
    </dgm:pt>
    <dgm:pt modelId="{39BB9FE1-949F-450F-A8FD-A9918D3AEE77}" type="sibTrans" cxnId="{1882CD0B-161E-4CC4-B081-CE2029A3A82A}">
      <dgm:prSet/>
      <dgm:spPr/>
      <dgm:t>
        <a:bodyPr/>
        <a:lstStyle/>
        <a:p>
          <a:endParaRPr lang="ru-RU"/>
        </a:p>
      </dgm:t>
    </dgm:pt>
    <dgm:pt modelId="{8F1F260E-F5AE-4234-BF49-291AA4A37DF3}">
      <dgm:prSet/>
      <dgm:spPr/>
      <dgm:t>
        <a:bodyPr/>
        <a:lstStyle/>
        <a:p>
          <a:r>
            <a:rPr lang="ru-RU"/>
            <a:t>Горшенева Евгения</a:t>
          </a:r>
        </a:p>
      </dgm:t>
    </dgm:pt>
    <dgm:pt modelId="{2A7A5302-18EF-42C9-8BB1-5A1E47CBE839}" type="parTrans" cxnId="{FF1B375E-0DFC-4086-802C-A880380087D5}">
      <dgm:prSet/>
      <dgm:spPr/>
      <dgm:t>
        <a:bodyPr/>
        <a:lstStyle/>
        <a:p>
          <a:endParaRPr lang="ru-RU"/>
        </a:p>
      </dgm:t>
    </dgm:pt>
    <dgm:pt modelId="{A6C4BE77-F4AB-4D79-BE7C-7A0E4F60EB76}" type="sibTrans" cxnId="{FF1B375E-0DFC-4086-802C-A880380087D5}">
      <dgm:prSet/>
      <dgm:spPr/>
      <dgm:t>
        <a:bodyPr/>
        <a:lstStyle/>
        <a:p>
          <a:endParaRPr lang="ru-RU"/>
        </a:p>
      </dgm:t>
    </dgm:pt>
    <dgm:pt modelId="{8974B3F9-6B98-4E5D-A8A7-A521FC1B6CC4}">
      <dgm:prSet/>
      <dgm:spPr/>
      <dgm:t>
        <a:bodyPr/>
        <a:lstStyle/>
        <a:p>
          <a:r>
            <a:rPr lang="ru-RU"/>
            <a:t>Сердюченко Юлия</a:t>
          </a:r>
        </a:p>
      </dgm:t>
    </dgm:pt>
    <dgm:pt modelId="{23FF64E5-FCE7-4802-B6D5-7855B6849D8A}" type="parTrans" cxnId="{1BCDFD3B-4451-4F6C-9AAE-8C9CB65BA8B4}">
      <dgm:prSet/>
      <dgm:spPr/>
      <dgm:t>
        <a:bodyPr/>
        <a:lstStyle/>
        <a:p>
          <a:endParaRPr lang="ru-RU"/>
        </a:p>
      </dgm:t>
    </dgm:pt>
    <dgm:pt modelId="{0EE6123F-3F98-4980-B81F-91152AA0DFCC}" type="sibTrans" cxnId="{1BCDFD3B-4451-4F6C-9AAE-8C9CB65BA8B4}">
      <dgm:prSet/>
      <dgm:spPr/>
      <dgm:t>
        <a:bodyPr/>
        <a:lstStyle/>
        <a:p>
          <a:endParaRPr lang="ru-RU"/>
        </a:p>
      </dgm:t>
    </dgm:pt>
    <dgm:pt modelId="{2363FBAE-2135-4F1D-8BA6-CB07C4AAE4D6}">
      <dgm:prSet/>
      <dgm:spPr/>
      <dgm:t>
        <a:bodyPr/>
        <a:lstStyle/>
        <a:p>
          <a:r>
            <a:rPr lang="ru-RU"/>
            <a:t>Силаев Никита</a:t>
          </a:r>
        </a:p>
      </dgm:t>
    </dgm:pt>
    <dgm:pt modelId="{CCEA994A-8BF3-4964-8042-02885653E200}" type="parTrans" cxnId="{55081AFF-C622-41C7-B5EC-25E5783B35D7}">
      <dgm:prSet/>
      <dgm:spPr/>
      <dgm:t>
        <a:bodyPr/>
        <a:lstStyle/>
        <a:p>
          <a:endParaRPr lang="ru-RU"/>
        </a:p>
      </dgm:t>
    </dgm:pt>
    <dgm:pt modelId="{21242301-2C46-4EC4-B4A4-0FC2D8F9D23E}" type="sibTrans" cxnId="{55081AFF-C622-41C7-B5EC-25E5783B35D7}">
      <dgm:prSet/>
      <dgm:spPr/>
      <dgm:t>
        <a:bodyPr/>
        <a:lstStyle/>
        <a:p>
          <a:endParaRPr lang="ru-RU"/>
        </a:p>
      </dgm:t>
    </dgm:pt>
    <dgm:pt modelId="{ED08C37B-F6D5-4FCF-86F1-E218D3EED128}">
      <dgm:prSet/>
      <dgm:spPr/>
      <dgm:t>
        <a:bodyPr/>
        <a:lstStyle/>
        <a:p>
          <a:r>
            <a:rPr lang="ru-RU" dirty="0"/>
            <a:t>Исломов Тимур</a:t>
          </a:r>
        </a:p>
      </dgm:t>
    </dgm:pt>
    <dgm:pt modelId="{2D6B5ACE-C284-46D1-A2DA-06F8E15AF68B}" type="parTrans" cxnId="{074B6C3C-5571-4D4F-B94B-7D2EB03225DA}">
      <dgm:prSet/>
      <dgm:spPr/>
      <dgm:t>
        <a:bodyPr/>
        <a:lstStyle/>
        <a:p>
          <a:endParaRPr lang="ru-RU"/>
        </a:p>
      </dgm:t>
    </dgm:pt>
    <dgm:pt modelId="{31E17FDD-F8DA-4CBB-A8EE-D62BACD03628}" type="sibTrans" cxnId="{074B6C3C-5571-4D4F-B94B-7D2EB03225DA}">
      <dgm:prSet/>
      <dgm:spPr/>
      <dgm:t>
        <a:bodyPr/>
        <a:lstStyle/>
        <a:p>
          <a:endParaRPr lang="ru-RU"/>
        </a:p>
      </dgm:t>
    </dgm:pt>
    <dgm:pt modelId="{B475EBD2-0A61-46A5-B13A-EEEFE0388B93}" type="pres">
      <dgm:prSet presAssocID="{382815FD-E448-4E13-9636-869505724CB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E38B92-8749-4A7C-A5C6-09C66411ED3A}" type="pres">
      <dgm:prSet presAssocID="{8114332E-1EE5-4D9E-8BCA-A1F402580CD9}" presName="horFlow" presStyleCnt="0"/>
      <dgm:spPr/>
    </dgm:pt>
    <dgm:pt modelId="{3E74F99A-7F83-4401-9FD0-454B3E63F228}" type="pres">
      <dgm:prSet presAssocID="{8114332E-1EE5-4D9E-8BCA-A1F402580CD9}" presName="bigChev" presStyleLbl="node1" presStyleIdx="0" presStyleCnt="1"/>
      <dgm:spPr/>
      <dgm:t>
        <a:bodyPr/>
        <a:lstStyle/>
        <a:p>
          <a:endParaRPr lang="ru-RU"/>
        </a:p>
      </dgm:t>
    </dgm:pt>
    <dgm:pt modelId="{D6CB4BA6-1372-4883-93B0-C7F456E39184}" type="pres">
      <dgm:prSet presAssocID="{2A7A5302-18EF-42C9-8BB1-5A1E47CBE839}" presName="parTrans" presStyleCnt="0"/>
      <dgm:spPr/>
    </dgm:pt>
    <dgm:pt modelId="{BC941872-84A9-4C66-8C95-F8F9BFD1885A}" type="pres">
      <dgm:prSet presAssocID="{8F1F260E-F5AE-4234-BF49-291AA4A37DF3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65642-B056-44C1-BBB0-202453F77B0B}" type="pres">
      <dgm:prSet presAssocID="{A6C4BE77-F4AB-4D79-BE7C-7A0E4F60EB76}" presName="sibTrans" presStyleCnt="0"/>
      <dgm:spPr/>
    </dgm:pt>
    <dgm:pt modelId="{1332B448-817A-49E0-99E1-1478F6DB3530}" type="pres">
      <dgm:prSet presAssocID="{8974B3F9-6B98-4E5D-A8A7-A521FC1B6CC4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40922-DDD0-44A1-A673-7185DC9441A1}" type="pres">
      <dgm:prSet presAssocID="{0EE6123F-3F98-4980-B81F-91152AA0DFCC}" presName="sibTrans" presStyleCnt="0"/>
      <dgm:spPr/>
    </dgm:pt>
    <dgm:pt modelId="{1BA8639B-9B58-4C9C-AB68-A00E9D252711}" type="pres">
      <dgm:prSet presAssocID="{2363FBAE-2135-4F1D-8BA6-CB07C4AAE4D6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B470E-8722-42D4-BDDE-548DEC34457F}" type="pres">
      <dgm:prSet presAssocID="{21242301-2C46-4EC4-B4A4-0FC2D8F9D23E}" presName="sibTrans" presStyleCnt="0"/>
      <dgm:spPr/>
    </dgm:pt>
    <dgm:pt modelId="{766C9E05-8DD9-4021-9771-F22CA22E40B8}" type="pres">
      <dgm:prSet presAssocID="{ED08C37B-F6D5-4FCF-86F1-E218D3EED128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B6C3C-5571-4D4F-B94B-7D2EB03225DA}" srcId="{8114332E-1EE5-4D9E-8BCA-A1F402580CD9}" destId="{ED08C37B-F6D5-4FCF-86F1-E218D3EED128}" srcOrd="3" destOrd="0" parTransId="{2D6B5ACE-C284-46D1-A2DA-06F8E15AF68B}" sibTransId="{31E17FDD-F8DA-4CBB-A8EE-D62BACD03628}"/>
    <dgm:cxn modelId="{DA5017EC-12F9-4B80-9621-8139049F6AD9}" type="presOf" srcId="{8114332E-1EE5-4D9E-8BCA-A1F402580CD9}" destId="{3E74F99A-7F83-4401-9FD0-454B3E63F228}" srcOrd="0" destOrd="0" presId="urn:microsoft.com/office/officeart/2005/8/layout/lProcess3"/>
    <dgm:cxn modelId="{C523DBA8-0FFE-4E25-96FB-706DAFD89F02}" type="presOf" srcId="{8F1F260E-F5AE-4234-BF49-291AA4A37DF3}" destId="{BC941872-84A9-4C66-8C95-F8F9BFD1885A}" srcOrd="0" destOrd="0" presId="urn:microsoft.com/office/officeart/2005/8/layout/lProcess3"/>
    <dgm:cxn modelId="{1882CD0B-161E-4CC4-B081-CE2029A3A82A}" srcId="{382815FD-E448-4E13-9636-869505724CBB}" destId="{8114332E-1EE5-4D9E-8BCA-A1F402580CD9}" srcOrd="0" destOrd="0" parTransId="{FDA42978-9C87-462E-B32D-42D08A526ED6}" sibTransId="{39BB9FE1-949F-450F-A8FD-A9918D3AEE77}"/>
    <dgm:cxn modelId="{BD86107E-8389-4E82-B157-A63DA14D0A76}" type="presOf" srcId="{2363FBAE-2135-4F1D-8BA6-CB07C4AAE4D6}" destId="{1BA8639B-9B58-4C9C-AB68-A00E9D252711}" srcOrd="0" destOrd="0" presId="urn:microsoft.com/office/officeart/2005/8/layout/lProcess3"/>
    <dgm:cxn modelId="{1A4D2278-9D0A-4A6D-844B-640733D5AFE2}" type="presOf" srcId="{ED08C37B-F6D5-4FCF-86F1-E218D3EED128}" destId="{766C9E05-8DD9-4021-9771-F22CA22E40B8}" srcOrd="0" destOrd="0" presId="urn:microsoft.com/office/officeart/2005/8/layout/lProcess3"/>
    <dgm:cxn modelId="{C79E40FF-324A-47B7-8791-4F1E0CF9E67D}" type="presOf" srcId="{8974B3F9-6B98-4E5D-A8A7-A521FC1B6CC4}" destId="{1332B448-817A-49E0-99E1-1478F6DB3530}" srcOrd="0" destOrd="0" presId="urn:microsoft.com/office/officeart/2005/8/layout/lProcess3"/>
    <dgm:cxn modelId="{55081AFF-C622-41C7-B5EC-25E5783B35D7}" srcId="{8114332E-1EE5-4D9E-8BCA-A1F402580CD9}" destId="{2363FBAE-2135-4F1D-8BA6-CB07C4AAE4D6}" srcOrd="2" destOrd="0" parTransId="{CCEA994A-8BF3-4964-8042-02885653E200}" sibTransId="{21242301-2C46-4EC4-B4A4-0FC2D8F9D23E}"/>
    <dgm:cxn modelId="{1BCDFD3B-4451-4F6C-9AAE-8C9CB65BA8B4}" srcId="{8114332E-1EE5-4D9E-8BCA-A1F402580CD9}" destId="{8974B3F9-6B98-4E5D-A8A7-A521FC1B6CC4}" srcOrd="1" destOrd="0" parTransId="{23FF64E5-FCE7-4802-B6D5-7855B6849D8A}" sibTransId="{0EE6123F-3F98-4980-B81F-91152AA0DFCC}"/>
    <dgm:cxn modelId="{FF1B375E-0DFC-4086-802C-A880380087D5}" srcId="{8114332E-1EE5-4D9E-8BCA-A1F402580CD9}" destId="{8F1F260E-F5AE-4234-BF49-291AA4A37DF3}" srcOrd="0" destOrd="0" parTransId="{2A7A5302-18EF-42C9-8BB1-5A1E47CBE839}" sibTransId="{A6C4BE77-F4AB-4D79-BE7C-7A0E4F60EB76}"/>
    <dgm:cxn modelId="{A88DB415-24C8-43E2-BE63-3BAC69275D1E}" type="presOf" srcId="{382815FD-E448-4E13-9636-869505724CBB}" destId="{B475EBD2-0A61-46A5-B13A-EEEFE0388B93}" srcOrd="0" destOrd="0" presId="urn:microsoft.com/office/officeart/2005/8/layout/lProcess3"/>
    <dgm:cxn modelId="{16EE0730-665E-4049-B6D2-77E87EA5241F}" type="presParOf" srcId="{B475EBD2-0A61-46A5-B13A-EEEFE0388B93}" destId="{6DE38B92-8749-4A7C-A5C6-09C66411ED3A}" srcOrd="0" destOrd="0" presId="urn:microsoft.com/office/officeart/2005/8/layout/lProcess3"/>
    <dgm:cxn modelId="{6690F7B0-F948-4AEE-9238-26AD106C9DD2}" type="presParOf" srcId="{6DE38B92-8749-4A7C-A5C6-09C66411ED3A}" destId="{3E74F99A-7F83-4401-9FD0-454B3E63F228}" srcOrd="0" destOrd="0" presId="urn:microsoft.com/office/officeart/2005/8/layout/lProcess3"/>
    <dgm:cxn modelId="{BF695E22-5680-44EE-9C24-488718F70E21}" type="presParOf" srcId="{6DE38B92-8749-4A7C-A5C6-09C66411ED3A}" destId="{D6CB4BA6-1372-4883-93B0-C7F456E39184}" srcOrd="1" destOrd="0" presId="urn:microsoft.com/office/officeart/2005/8/layout/lProcess3"/>
    <dgm:cxn modelId="{F550D899-FE35-4E2B-89CA-284376C626F9}" type="presParOf" srcId="{6DE38B92-8749-4A7C-A5C6-09C66411ED3A}" destId="{BC941872-84A9-4C66-8C95-F8F9BFD1885A}" srcOrd="2" destOrd="0" presId="urn:microsoft.com/office/officeart/2005/8/layout/lProcess3"/>
    <dgm:cxn modelId="{0F4656B9-154A-42A8-934C-8A94622BC2BA}" type="presParOf" srcId="{6DE38B92-8749-4A7C-A5C6-09C66411ED3A}" destId="{94C65642-B056-44C1-BBB0-202453F77B0B}" srcOrd="3" destOrd="0" presId="urn:microsoft.com/office/officeart/2005/8/layout/lProcess3"/>
    <dgm:cxn modelId="{63A2A7A8-77FC-4EC4-85E4-3BF8CE7E145A}" type="presParOf" srcId="{6DE38B92-8749-4A7C-A5C6-09C66411ED3A}" destId="{1332B448-817A-49E0-99E1-1478F6DB3530}" srcOrd="4" destOrd="0" presId="urn:microsoft.com/office/officeart/2005/8/layout/lProcess3"/>
    <dgm:cxn modelId="{7A9033C4-EE2E-4BB1-962F-A3C38671AB16}" type="presParOf" srcId="{6DE38B92-8749-4A7C-A5C6-09C66411ED3A}" destId="{54240922-DDD0-44A1-A673-7185DC9441A1}" srcOrd="5" destOrd="0" presId="urn:microsoft.com/office/officeart/2005/8/layout/lProcess3"/>
    <dgm:cxn modelId="{FC978CDA-73F5-49BF-9F5C-E265672B60EA}" type="presParOf" srcId="{6DE38B92-8749-4A7C-A5C6-09C66411ED3A}" destId="{1BA8639B-9B58-4C9C-AB68-A00E9D252711}" srcOrd="6" destOrd="0" presId="urn:microsoft.com/office/officeart/2005/8/layout/lProcess3"/>
    <dgm:cxn modelId="{406F7258-313B-4D9F-9DD3-89CF18391690}" type="presParOf" srcId="{6DE38B92-8749-4A7C-A5C6-09C66411ED3A}" destId="{093B470E-8722-42D4-BDDE-548DEC34457F}" srcOrd="7" destOrd="0" presId="urn:microsoft.com/office/officeart/2005/8/layout/lProcess3"/>
    <dgm:cxn modelId="{6AE53DED-C5E6-495A-BE2B-BD2FF20A001F}" type="presParOf" srcId="{6DE38B92-8749-4A7C-A5C6-09C66411ED3A}" destId="{766C9E05-8DD9-4021-9771-F22CA22E40B8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6A9FD-8A3E-445E-B0FF-986E9C33385D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47E45622-992F-48E1-895B-FDF74D2CC441}">
      <dgm:prSet custT="1"/>
      <dgm:spPr/>
      <dgm:t>
        <a:bodyPr rtlCol="0"/>
        <a:lstStyle/>
        <a:p>
          <a:pPr>
            <a:lnSpc>
              <a:spcPct val="100000"/>
            </a:lnSpc>
          </a:pPr>
          <a:endParaRPr lang="ru-RU" sz="2000" noProof="1"/>
        </a:p>
      </dgm:t>
    </dgm:pt>
    <dgm:pt modelId="{0B5621C4-1F65-4228-9461-5ADA5FA56E97}" type="parTrans" cxnId="{B9607CB9-1DB7-469F-AAB4-1C562912B451}">
      <dgm:prSet/>
      <dgm:spPr/>
      <dgm:t>
        <a:bodyPr rtlCol="0"/>
        <a:lstStyle/>
        <a:p>
          <a:pPr rtl="0"/>
          <a:endParaRPr lang="ru-RU" sz="2400" noProof="1"/>
        </a:p>
      </dgm:t>
    </dgm:pt>
    <dgm:pt modelId="{543ABF88-8046-4F4F-B04D-9B58FD92500A}" type="sibTrans" cxnId="{B9607CB9-1DB7-469F-AAB4-1C562912B451}">
      <dgm:prSet/>
      <dgm:spPr/>
      <dgm:t>
        <a:bodyPr rtlCol="0"/>
        <a:lstStyle/>
        <a:p>
          <a:pPr rtl="0"/>
          <a:endParaRPr lang="ru-RU" sz="2400" noProof="1"/>
        </a:p>
      </dgm:t>
    </dgm:pt>
    <dgm:pt modelId="{17544108-F315-433A-B824-AEE1117103A4}">
      <dgm:prSet custT="1"/>
      <dgm:spPr/>
      <dgm:t>
        <a:bodyPr rtlCol="0"/>
        <a:lstStyle/>
        <a:p>
          <a:pPr>
            <a:lnSpc>
              <a:spcPct val="100000"/>
            </a:lnSpc>
          </a:pPr>
          <a:endParaRPr lang="ru-RU" sz="2000" noProof="1"/>
        </a:p>
      </dgm:t>
    </dgm:pt>
    <dgm:pt modelId="{E46B8FB3-5844-4A2C-9EE4-C42BFBEF515C}" type="parTrans" cxnId="{7E475BC0-3D86-490B-B90C-C9DF4E5FB575}">
      <dgm:prSet/>
      <dgm:spPr/>
      <dgm:t>
        <a:bodyPr rtlCol="0"/>
        <a:lstStyle/>
        <a:p>
          <a:pPr rtl="0"/>
          <a:endParaRPr lang="ru-RU" sz="2400" noProof="1"/>
        </a:p>
      </dgm:t>
    </dgm:pt>
    <dgm:pt modelId="{935D7B06-5D39-4EC5-8776-9EF990430FB3}" type="sibTrans" cxnId="{7E475BC0-3D86-490B-B90C-C9DF4E5FB575}">
      <dgm:prSet/>
      <dgm:spPr/>
      <dgm:t>
        <a:bodyPr rtlCol="0"/>
        <a:lstStyle/>
        <a:p>
          <a:pPr rtl="0"/>
          <a:endParaRPr lang="ru-RU" sz="2400" noProof="1"/>
        </a:p>
      </dgm:t>
    </dgm:pt>
    <dgm:pt modelId="{0FEC6821-C28F-491B-9671-F4D7D696AA42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7EA1EA87-5668-419C-8A0F-6497DC045A83}" type="sibTrans" cxnId="{ECE303D6-995E-46E7-B7D5-AD6CE7E9904E}">
      <dgm:prSet/>
      <dgm:spPr/>
      <dgm:t>
        <a:bodyPr/>
        <a:lstStyle/>
        <a:p>
          <a:endParaRPr lang="ru-RU"/>
        </a:p>
      </dgm:t>
    </dgm:pt>
    <dgm:pt modelId="{0128A423-E973-4AEA-A534-6B480D4B3F0C}" type="parTrans" cxnId="{ECE303D6-995E-46E7-B7D5-AD6CE7E9904E}">
      <dgm:prSet/>
      <dgm:spPr/>
      <dgm:t>
        <a:bodyPr/>
        <a:lstStyle/>
        <a:p>
          <a:endParaRPr lang="ru-RU"/>
        </a:p>
      </dgm:t>
    </dgm:pt>
    <dgm:pt modelId="{2D3D5CF4-2EED-429B-98AE-35AB93B9F6C7}">
      <dgm:prSet custT="1"/>
      <dgm:spPr/>
      <dgm:t>
        <a:bodyPr rtlCol="0"/>
        <a:lstStyle/>
        <a:p>
          <a:pPr>
            <a:lnSpc>
              <a:spcPct val="100000"/>
            </a:lnSpc>
          </a:pPr>
          <a:endParaRPr lang="ru-RU" sz="2000" noProof="1"/>
        </a:p>
      </dgm:t>
    </dgm:pt>
    <dgm:pt modelId="{84DF4379-BF79-46B7-ADB8-9A79146A8D8A}" type="sibTrans" cxnId="{877E4418-A03D-44B8-9ABC-1F665BE9CCD0}">
      <dgm:prSet/>
      <dgm:spPr/>
      <dgm:t>
        <a:bodyPr rtlCol="0"/>
        <a:lstStyle/>
        <a:p>
          <a:pPr rtl="0"/>
          <a:endParaRPr lang="ru-RU" sz="2400" noProof="1"/>
        </a:p>
      </dgm:t>
    </dgm:pt>
    <dgm:pt modelId="{E224FED0-774D-4CAD-B12C-4EAC5524F6FD}" type="parTrans" cxnId="{877E4418-A03D-44B8-9ABC-1F665BE9CCD0}">
      <dgm:prSet/>
      <dgm:spPr/>
      <dgm:t>
        <a:bodyPr rtlCol="0"/>
        <a:lstStyle/>
        <a:p>
          <a:pPr rtl="0"/>
          <a:endParaRPr lang="ru-RU" sz="2400" noProof="1"/>
        </a:p>
      </dgm:t>
    </dgm:pt>
    <dgm:pt modelId="{80BE8C1E-36A5-4118-A432-CF28D5E05A50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BDE20DAB-E454-40F5-92ED-65AC5671A5F2}" type="parTrans" cxnId="{C94E549C-F632-457E-9FC2-461554177C4E}">
      <dgm:prSet/>
      <dgm:spPr/>
      <dgm:t>
        <a:bodyPr/>
        <a:lstStyle/>
        <a:p>
          <a:endParaRPr lang="ru-RU"/>
        </a:p>
      </dgm:t>
    </dgm:pt>
    <dgm:pt modelId="{8106A206-AFE8-4DE7-BE63-E9EAC7D49A11}" type="sibTrans" cxnId="{C94E549C-F632-457E-9FC2-461554177C4E}">
      <dgm:prSet/>
      <dgm:spPr/>
      <dgm:t>
        <a:bodyPr/>
        <a:lstStyle/>
        <a:p>
          <a:endParaRPr lang="ru-RU"/>
        </a:p>
      </dgm:t>
    </dgm:pt>
    <dgm:pt modelId="{F4DCC7D3-0D71-4C27-9001-61F39C8D0884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07E57FE0-8CF9-40A7-960C-A52810C7AB3F}" type="parTrans" cxnId="{0347142B-AB34-4D08-8502-EF1EA0F754B5}">
      <dgm:prSet/>
      <dgm:spPr/>
      <dgm:t>
        <a:bodyPr/>
        <a:lstStyle/>
        <a:p>
          <a:endParaRPr lang="ru-RU"/>
        </a:p>
      </dgm:t>
    </dgm:pt>
    <dgm:pt modelId="{9400736B-08F1-484E-B512-D852DDB021A5}" type="sibTrans" cxnId="{0347142B-AB34-4D08-8502-EF1EA0F754B5}">
      <dgm:prSet/>
      <dgm:spPr/>
      <dgm:t>
        <a:bodyPr/>
        <a:lstStyle/>
        <a:p>
          <a:endParaRPr lang="ru-RU"/>
        </a:p>
      </dgm:t>
    </dgm:pt>
    <dgm:pt modelId="{1C94B601-3B25-41E2-860A-BEDF709A1903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12952824-1FB5-4437-9260-AA07D9139F44}" type="parTrans" cxnId="{6D40967D-FEA7-4AC0-9E31-A10D99F9C5B2}">
      <dgm:prSet/>
      <dgm:spPr/>
      <dgm:t>
        <a:bodyPr/>
        <a:lstStyle/>
        <a:p>
          <a:endParaRPr lang="ru-RU"/>
        </a:p>
      </dgm:t>
    </dgm:pt>
    <dgm:pt modelId="{19C85FB6-84C1-43A2-8412-77AA120FCA58}" type="sibTrans" cxnId="{6D40967D-FEA7-4AC0-9E31-A10D99F9C5B2}">
      <dgm:prSet/>
      <dgm:spPr/>
      <dgm:t>
        <a:bodyPr/>
        <a:lstStyle/>
        <a:p>
          <a:endParaRPr lang="ru-RU"/>
        </a:p>
      </dgm:t>
    </dgm:pt>
    <dgm:pt modelId="{C9AE57BB-0A71-47EB-93D1-F82F054FB6D8}" type="pres">
      <dgm:prSet presAssocID="{CB26A9FD-8A3E-445E-B0FF-986E9C33385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549E38-077A-452B-ADBC-BC18C822F79F}" type="pres">
      <dgm:prSet presAssocID="{47E45622-992F-48E1-895B-FDF74D2CC441}" presName="compNode" presStyleCnt="0"/>
      <dgm:spPr/>
    </dgm:pt>
    <dgm:pt modelId="{E5282840-DFDF-46C0-B6D0-BB3B6EA190CF}" type="pres">
      <dgm:prSet presAssocID="{47E45622-992F-48E1-895B-FDF74D2CC441}" presName="iconRect" presStyleLbl="node1" presStyleIdx="0" presStyleCnt="7" custScaleX="220363" custScaleY="216609" custLinFactX="119407" custLinFactNeighborX="200000" custLinFactNeighborY="69977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EA8CE76D-A3CD-4A54-B1DC-98A64216F2C3}" type="pres">
      <dgm:prSet presAssocID="{47E45622-992F-48E1-895B-FDF74D2CC441}" presName="spaceRect" presStyleCnt="0"/>
      <dgm:spPr/>
    </dgm:pt>
    <dgm:pt modelId="{F55C629B-A348-4442-9854-6639F243A036}" type="pres">
      <dgm:prSet presAssocID="{47E45622-992F-48E1-895B-FDF74D2CC441}" presName="textRect" presStyleLbl="revTx" presStyleIdx="0" presStyleCnt="7" custLinFactX="-100000" custLinFactNeighborX="-128049" custLinFactNeighborY="-2586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BB1E111D-A14A-4C55-8E32-C62906F4D546}" type="pres">
      <dgm:prSet presAssocID="{543ABF88-8046-4F4F-B04D-9B58FD92500A}" presName="sibTrans" presStyleCnt="0"/>
      <dgm:spPr/>
    </dgm:pt>
    <dgm:pt modelId="{FD416590-D057-413E-A3A4-5F6F8FEDB308}" type="pres">
      <dgm:prSet presAssocID="{2D3D5CF4-2EED-429B-98AE-35AB93B9F6C7}" presName="compNode" presStyleCnt="0"/>
      <dgm:spPr/>
    </dgm:pt>
    <dgm:pt modelId="{835FF382-504E-4BBF-8487-A321A7034E3E}" type="pres">
      <dgm:prSet presAssocID="{2D3D5CF4-2EED-429B-98AE-35AB93B9F6C7}" presName="iconRect" presStyleLbl="node1" presStyleIdx="1" presStyleCnt="7" custScaleX="148131" custScaleY="126582" custLinFactX="-100000" custLinFactY="97916" custLinFactNeighborX="-168349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8239825-8633-48A1-8221-2C4D187F7714}" type="pres">
      <dgm:prSet presAssocID="{2D3D5CF4-2EED-429B-98AE-35AB93B9F6C7}" presName="spaceRect" presStyleCnt="0"/>
      <dgm:spPr/>
    </dgm:pt>
    <dgm:pt modelId="{86CE426D-B6AC-440B-A47F-3FDB6A8600E6}" type="pres">
      <dgm:prSet presAssocID="{2D3D5CF4-2EED-429B-98AE-35AB93B9F6C7}" presName="textRect" presStyleLbl="revTx" presStyleIdx="1" presStyleCnt="7" custLinFactX="-149849" custLinFactNeighborX="-200000" custLinFactNeighborY="-95109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5D6249A4-721B-4F2C-A4C4-5EBEDC2F02ED}" type="pres">
      <dgm:prSet presAssocID="{84DF4379-BF79-46B7-ADB8-9A79146A8D8A}" presName="sibTrans" presStyleCnt="0"/>
      <dgm:spPr/>
    </dgm:pt>
    <dgm:pt modelId="{20142CEC-01D3-480F-BDE7-36E0D77D4AB8}" type="pres">
      <dgm:prSet presAssocID="{0FEC6821-C28F-491B-9671-F4D7D696AA42}" presName="compNode" presStyleCnt="0"/>
      <dgm:spPr/>
    </dgm:pt>
    <dgm:pt modelId="{DCFCA816-5BB0-49A4-8AB8-ECECF5FF6448}" type="pres">
      <dgm:prSet presAssocID="{0FEC6821-C28F-491B-9671-F4D7D696AA42}" presName="iconRect" presStyleLbl="node1" presStyleIdx="2" presStyleCnt="7" custScaleX="175951" custScaleY="161760" custLinFactX="-229939" custLinFactNeighborX="-300000" custLinFactNeighborY="1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0B1CD6A-4172-480D-A3BB-02E4ED14D311}" type="pres">
      <dgm:prSet presAssocID="{0FEC6821-C28F-491B-9671-F4D7D696AA42}" presName="spaceRect" presStyleCnt="0"/>
      <dgm:spPr/>
    </dgm:pt>
    <dgm:pt modelId="{0F55D1D7-EC39-4657-B6F2-3A991615A908}" type="pres">
      <dgm:prSet presAssocID="{0FEC6821-C28F-491B-9671-F4D7D696AA42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B486A4E-ADF4-46F3-93DA-A834BC41E293}" type="pres">
      <dgm:prSet presAssocID="{7EA1EA87-5668-419C-8A0F-6497DC045A83}" presName="sibTrans" presStyleCnt="0"/>
      <dgm:spPr/>
    </dgm:pt>
    <dgm:pt modelId="{29DCAD87-8CBF-451A-8E77-2149ED4066C9}" type="pres">
      <dgm:prSet presAssocID="{17544108-F315-433A-B824-AEE1117103A4}" presName="compNode" presStyleCnt="0"/>
      <dgm:spPr/>
    </dgm:pt>
    <dgm:pt modelId="{4F5D0D24-1345-49A4-8F73-49183F4D5271}" type="pres">
      <dgm:prSet presAssocID="{17544108-F315-433A-B824-AEE1117103A4}" presName="iconRect" presStyleLbl="node1" presStyleIdx="3" presStyleCnt="7" custScaleX="258194" custScaleY="235932" custLinFactNeighborX="-34348" custLinFactNeighborY="5548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</dgm:spPr>
    </dgm:pt>
    <dgm:pt modelId="{17D5911E-EB75-4DEF-8480-799118258D70}" type="pres">
      <dgm:prSet presAssocID="{17544108-F315-433A-B824-AEE1117103A4}" presName="spaceRect" presStyleCnt="0"/>
      <dgm:spPr/>
    </dgm:pt>
    <dgm:pt modelId="{9F4C5DAA-F441-4E57-A5A2-7094A6037365}" type="pres">
      <dgm:prSet presAssocID="{17544108-F315-433A-B824-AEE1117103A4}" presName="textRect" presStyleLbl="revTx" presStyleIdx="3" presStyleCnt="7" custLinFactNeighborY="-2510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5BAF044E-2865-410A-AC13-645AD78F06C2}" type="pres">
      <dgm:prSet presAssocID="{935D7B06-5D39-4EC5-8776-9EF990430FB3}" presName="sibTrans" presStyleCnt="0"/>
      <dgm:spPr/>
    </dgm:pt>
    <dgm:pt modelId="{28645D45-A14D-4BE6-9927-6B2C49595ECB}" type="pres">
      <dgm:prSet presAssocID="{80BE8C1E-36A5-4118-A432-CF28D5E05A50}" presName="compNode" presStyleCnt="0"/>
      <dgm:spPr/>
    </dgm:pt>
    <dgm:pt modelId="{6F00516A-0819-4245-8DD3-D7BF83847D33}" type="pres">
      <dgm:prSet presAssocID="{80BE8C1E-36A5-4118-A432-CF28D5E05A50}" presName="iconRect" presStyleLbl="node1" presStyleIdx="4" presStyleCnt="7" custScaleX="150458" custScaleY="144625" custLinFactNeighborX="-3119" custLinFactNeighborY="-3045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C31AE41-BDEB-4473-9307-3E9FB95C9870}" type="pres">
      <dgm:prSet presAssocID="{80BE8C1E-36A5-4118-A432-CF28D5E05A50}" presName="spaceRect" presStyleCnt="0"/>
      <dgm:spPr/>
    </dgm:pt>
    <dgm:pt modelId="{BB9E09C7-FB3B-44A7-9F18-A44D85BC206E}" type="pres">
      <dgm:prSet presAssocID="{80BE8C1E-36A5-4118-A432-CF28D5E05A50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E2A5B070-3AA9-4A6C-8865-13E594E949D1}" type="pres">
      <dgm:prSet presAssocID="{8106A206-AFE8-4DE7-BE63-E9EAC7D49A11}" presName="sibTrans" presStyleCnt="0"/>
      <dgm:spPr/>
    </dgm:pt>
    <dgm:pt modelId="{5C784B2F-2F7D-4117-AAB0-E43E4510E9DD}" type="pres">
      <dgm:prSet presAssocID="{F4DCC7D3-0D71-4C27-9001-61F39C8D0884}" presName="compNode" presStyleCnt="0"/>
      <dgm:spPr/>
    </dgm:pt>
    <dgm:pt modelId="{8A3A8F52-E03F-43E9-BC19-0406FEA7C3E5}" type="pres">
      <dgm:prSet presAssocID="{F4DCC7D3-0D71-4C27-9001-61F39C8D0884}" presName="iconRect" presStyleLbl="node1" presStyleIdx="5" presStyleCnt="7" custScaleX="154476" custScaleY="152249" custLinFactY="94372" custLinFactNeighborX="-6291" custLinFactNeighborY="10000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6003695-AA41-4787-9FE5-D142EA51B514}" type="pres">
      <dgm:prSet presAssocID="{F4DCC7D3-0D71-4C27-9001-61F39C8D0884}" presName="spaceRect" presStyleCnt="0"/>
      <dgm:spPr/>
    </dgm:pt>
    <dgm:pt modelId="{2C459276-6E3E-46A3-8C87-B750227FE549}" type="pres">
      <dgm:prSet presAssocID="{F4DCC7D3-0D71-4C27-9001-61F39C8D0884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53AD3587-3E9D-42ED-8DCD-6B652B1476FE}" type="pres">
      <dgm:prSet presAssocID="{9400736B-08F1-484E-B512-D852DDB021A5}" presName="sibTrans" presStyleCnt="0"/>
      <dgm:spPr/>
    </dgm:pt>
    <dgm:pt modelId="{EDBA2C37-49C9-4E63-81CF-E4AF854C89F7}" type="pres">
      <dgm:prSet presAssocID="{1C94B601-3B25-41E2-860A-BEDF709A1903}" presName="compNode" presStyleCnt="0"/>
      <dgm:spPr/>
    </dgm:pt>
    <dgm:pt modelId="{E31562AD-606D-4FE5-AC4E-D4523E19897C}" type="pres">
      <dgm:prSet presAssocID="{1C94B601-3B25-41E2-860A-BEDF709A1903}" presName="iconRect" presStyleLbl="node1" presStyleIdx="6" presStyleCnt="7" custScaleX="195643" custScaleY="169307" custLinFactNeighborX="-51467" custLinFactNeighborY="-2974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DB032870-E44F-4D49-A113-33CE0ABE742F}" type="pres">
      <dgm:prSet presAssocID="{1C94B601-3B25-41E2-860A-BEDF709A1903}" presName="spaceRect" presStyleCnt="0"/>
      <dgm:spPr/>
    </dgm:pt>
    <dgm:pt modelId="{602D2A53-D819-4E6C-93B0-B0060DF8E22F}" type="pres">
      <dgm:prSet presAssocID="{1C94B601-3B25-41E2-860A-BEDF709A1903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3CD7B9-82BA-44B4-9840-0FE1E78AC676}" type="presOf" srcId="{F4DCC7D3-0D71-4C27-9001-61F39C8D0884}" destId="{2C459276-6E3E-46A3-8C87-B750227FE549}" srcOrd="0" destOrd="0" presId="urn:microsoft.com/office/officeart/2018/2/layout/IconLabelList"/>
    <dgm:cxn modelId="{FF67605A-22FA-4BFE-B3D0-3C8DA7F51656}" type="presOf" srcId="{2D3D5CF4-2EED-429B-98AE-35AB93B9F6C7}" destId="{86CE426D-B6AC-440B-A47F-3FDB6A8600E6}" srcOrd="0" destOrd="0" presId="urn:microsoft.com/office/officeart/2018/2/layout/IconLabelList"/>
    <dgm:cxn modelId="{877E4418-A03D-44B8-9ABC-1F665BE9CCD0}" srcId="{CB26A9FD-8A3E-445E-B0FF-986E9C33385D}" destId="{2D3D5CF4-2EED-429B-98AE-35AB93B9F6C7}" srcOrd="1" destOrd="0" parTransId="{E224FED0-774D-4CAD-B12C-4EAC5524F6FD}" sibTransId="{84DF4379-BF79-46B7-ADB8-9A79146A8D8A}"/>
    <dgm:cxn modelId="{0347142B-AB34-4D08-8502-EF1EA0F754B5}" srcId="{CB26A9FD-8A3E-445E-B0FF-986E9C33385D}" destId="{F4DCC7D3-0D71-4C27-9001-61F39C8D0884}" srcOrd="5" destOrd="0" parTransId="{07E57FE0-8CF9-40A7-960C-A52810C7AB3F}" sibTransId="{9400736B-08F1-484E-B512-D852DDB021A5}"/>
    <dgm:cxn modelId="{ECE303D6-995E-46E7-B7D5-AD6CE7E9904E}" srcId="{CB26A9FD-8A3E-445E-B0FF-986E9C33385D}" destId="{0FEC6821-C28F-491B-9671-F4D7D696AA42}" srcOrd="2" destOrd="0" parTransId="{0128A423-E973-4AEA-A534-6B480D4B3F0C}" sibTransId="{7EA1EA87-5668-419C-8A0F-6497DC045A83}"/>
    <dgm:cxn modelId="{4CEC23D3-975B-4BEC-8F79-F4742A8988AB}" type="presOf" srcId="{1C94B601-3B25-41E2-860A-BEDF709A1903}" destId="{602D2A53-D819-4E6C-93B0-B0060DF8E22F}" srcOrd="0" destOrd="0" presId="urn:microsoft.com/office/officeart/2018/2/layout/IconLabelList"/>
    <dgm:cxn modelId="{9A42828A-97FF-4A4C-8E01-0647EFEC1A1C}" type="presOf" srcId="{80BE8C1E-36A5-4118-A432-CF28D5E05A50}" destId="{BB9E09C7-FB3B-44A7-9F18-A44D85BC206E}" srcOrd="0" destOrd="0" presId="urn:microsoft.com/office/officeart/2018/2/layout/IconLabelList"/>
    <dgm:cxn modelId="{A5E74ACF-66B2-4B67-B47B-5291A0DCC11C}" type="presOf" srcId="{17544108-F315-433A-B824-AEE1117103A4}" destId="{9F4C5DAA-F441-4E57-A5A2-7094A6037365}" srcOrd="0" destOrd="0" presId="urn:microsoft.com/office/officeart/2018/2/layout/IconLabelList"/>
    <dgm:cxn modelId="{6D40967D-FEA7-4AC0-9E31-A10D99F9C5B2}" srcId="{CB26A9FD-8A3E-445E-B0FF-986E9C33385D}" destId="{1C94B601-3B25-41E2-860A-BEDF709A1903}" srcOrd="6" destOrd="0" parTransId="{12952824-1FB5-4437-9260-AA07D9139F44}" sibTransId="{19C85FB6-84C1-43A2-8412-77AA120FCA58}"/>
    <dgm:cxn modelId="{E3175FB6-A61B-46C4-AC7D-FA601491FB63}" type="presOf" srcId="{0FEC6821-C28F-491B-9671-F4D7D696AA42}" destId="{0F55D1D7-EC39-4657-B6F2-3A991615A908}" srcOrd="0" destOrd="0" presId="urn:microsoft.com/office/officeart/2018/2/layout/IconLabelList"/>
    <dgm:cxn modelId="{C94E549C-F632-457E-9FC2-461554177C4E}" srcId="{CB26A9FD-8A3E-445E-B0FF-986E9C33385D}" destId="{80BE8C1E-36A5-4118-A432-CF28D5E05A50}" srcOrd="4" destOrd="0" parTransId="{BDE20DAB-E454-40F5-92ED-65AC5671A5F2}" sibTransId="{8106A206-AFE8-4DE7-BE63-E9EAC7D49A11}"/>
    <dgm:cxn modelId="{9ECC0239-72AF-498B-B99D-4E3EB219E218}" type="presOf" srcId="{CB26A9FD-8A3E-445E-B0FF-986E9C33385D}" destId="{C9AE57BB-0A71-47EB-93D1-F82F054FB6D8}" srcOrd="0" destOrd="0" presId="urn:microsoft.com/office/officeart/2018/2/layout/IconLabelList"/>
    <dgm:cxn modelId="{7E475BC0-3D86-490B-B90C-C9DF4E5FB575}" srcId="{CB26A9FD-8A3E-445E-B0FF-986E9C33385D}" destId="{17544108-F315-433A-B824-AEE1117103A4}" srcOrd="3" destOrd="0" parTransId="{E46B8FB3-5844-4A2C-9EE4-C42BFBEF515C}" sibTransId="{935D7B06-5D39-4EC5-8776-9EF990430FB3}"/>
    <dgm:cxn modelId="{2B1082E5-4A8A-4EDD-B933-1E80DB89EF18}" type="presOf" srcId="{47E45622-992F-48E1-895B-FDF74D2CC441}" destId="{F55C629B-A348-4442-9854-6639F243A036}" srcOrd="0" destOrd="0" presId="urn:microsoft.com/office/officeart/2018/2/layout/IconLabelList"/>
    <dgm:cxn modelId="{B9607CB9-1DB7-469F-AAB4-1C562912B451}" srcId="{CB26A9FD-8A3E-445E-B0FF-986E9C33385D}" destId="{47E45622-992F-48E1-895B-FDF74D2CC441}" srcOrd="0" destOrd="0" parTransId="{0B5621C4-1F65-4228-9461-5ADA5FA56E97}" sibTransId="{543ABF88-8046-4F4F-B04D-9B58FD92500A}"/>
    <dgm:cxn modelId="{FE79EE26-2FFA-49AF-8197-0B6E066AC4A6}" type="presParOf" srcId="{C9AE57BB-0A71-47EB-93D1-F82F054FB6D8}" destId="{68549E38-077A-452B-ADBC-BC18C822F79F}" srcOrd="0" destOrd="0" presId="urn:microsoft.com/office/officeart/2018/2/layout/IconLabelList"/>
    <dgm:cxn modelId="{79834897-BB95-4645-A251-9566340B2078}" type="presParOf" srcId="{68549E38-077A-452B-ADBC-BC18C822F79F}" destId="{E5282840-DFDF-46C0-B6D0-BB3B6EA190CF}" srcOrd="0" destOrd="0" presId="urn:microsoft.com/office/officeart/2018/2/layout/IconLabelList"/>
    <dgm:cxn modelId="{03D6BE2F-7DBC-4FB6-8549-486C7E4B5540}" type="presParOf" srcId="{68549E38-077A-452B-ADBC-BC18C822F79F}" destId="{EA8CE76D-A3CD-4A54-B1DC-98A64216F2C3}" srcOrd="1" destOrd="0" presId="urn:microsoft.com/office/officeart/2018/2/layout/IconLabelList"/>
    <dgm:cxn modelId="{024E9203-448A-43AD-B882-396F51B63D52}" type="presParOf" srcId="{68549E38-077A-452B-ADBC-BC18C822F79F}" destId="{F55C629B-A348-4442-9854-6639F243A036}" srcOrd="2" destOrd="0" presId="urn:microsoft.com/office/officeart/2018/2/layout/IconLabelList"/>
    <dgm:cxn modelId="{6D3BBE4D-D861-4880-A79B-56C641D70C8F}" type="presParOf" srcId="{C9AE57BB-0A71-47EB-93D1-F82F054FB6D8}" destId="{BB1E111D-A14A-4C55-8E32-C62906F4D546}" srcOrd="1" destOrd="0" presId="urn:microsoft.com/office/officeart/2018/2/layout/IconLabelList"/>
    <dgm:cxn modelId="{7FFCFC8E-94AF-4034-8BF1-F52951B4A6C9}" type="presParOf" srcId="{C9AE57BB-0A71-47EB-93D1-F82F054FB6D8}" destId="{FD416590-D057-413E-A3A4-5F6F8FEDB308}" srcOrd="2" destOrd="0" presId="urn:microsoft.com/office/officeart/2018/2/layout/IconLabelList"/>
    <dgm:cxn modelId="{5451242C-DD35-4D87-860E-AE472FF6562B}" type="presParOf" srcId="{FD416590-D057-413E-A3A4-5F6F8FEDB308}" destId="{835FF382-504E-4BBF-8487-A321A7034E3E}" srcOrd="0" destOrd="0" presId="urn:microsoft.com/office/officeart/2018/2/layout/IconLabelList"/>
    <dgm:cxn modelId="{DBE1780C-0B47-4BA4-BEB3-1D84F48A11E9}" type="presParOf" srcId="{FD416590-D057-413E-A3A4-5F6F8FEDB308}" destId="{68239825-8633-48A1-8221-2C4D187F7714}" srcOrd="1" destOrd="0" presId="urn:microsoft.com/office/officeart/2018/2/layout/IconLabelList"/>
    <dgm:cxn modelId="{D63F32BA-06C4-4524-BC87-1614DD01C94C}" type="presParOf" srcId="{FD416590-D057-413E-A3A4-5F6F8FEDB308}" destId="{86CE426D-B6AC-440B-A47F-3FDB6A8600E6}" srcOrd="2" destOrd="0" presId="urn:microsoft.com/office/officeart/2018/2/layout/IconLabelList"/>
    <dgm:cxn modelId="{42507471-130B-4005-AAF8-20964D5EE896}" type="presParOf" srcId="{C9AE57BB-0A71-47EB-93D1-F82F054FB6D8}" destId="{5D6249A4-721B-4F2C-A4C4-5EBEDC2F02ED}" srcOrd="3" destOrd="0" presId="urn:microsoft.com/office/officeart/2018/2/layout/IconLabelList"/>
    <dgm:cxn modelId="{EA90A20D-7BA7-48AC-A591-7FE7D018E063}" type="presParOf" srcId="{C9AE57BB-0A71-47EB-93D1-F82F054FB6D8}" destId="{20142CEC-01D3-480F-BDE7-36E0D77D4AB8}" srcOrd="4" destOrd="0" presId="urn:microsoft.com/office/officeart/2018/2/layout/IconLabelList"/>
    <dgm:cxn modelId="{3DD453C1-1EED-4A49-A1B7-A43AE204EA21}" type="presParOf" srcId="{20142CEC-01D3-480F-BDE7-36E0D77D4AB8}" destId="{DCFCA816-5BB0-49A4-8AB8-ECECF5FF6448}" srcOrd="0" destOrd="0" presId="urn:microsoft.com/office/officeart/2018/2/layout/IconLabelList"/>
    <dgm:cxn modelId="{A8D5F86A-7CC4-440D-AF8D-71C89465B915}" type="presParOf" srcId="{20142CEC-01D3-480F-BDE7-36E0D77D4AB8}" destId="{F0B1CD6A-4172-480D-A3BB-02E4ED14D311}" srcOrd="1" destOrd="0" presId="urn:microsoft.com/office/officeart/2018/2/layout/IconLabelList"/>
    <dgm:cxn modelId="{6A701C3F-37CF-4A9E-94A0-AC3F313A343B}" type="presParOf" srcId="{20142CEC-01D3-480F-BDE7-36E0D77D4AB8}" destId="{0F55D1D7-EC39-4657-B6F2-3A991615A908}" srcOrd="2" destOrd="0" presId="urn:microsoft.com/office/officeart/2018/2/layout/IconLabelList"/>
    <dgm:cxn modelId="{67550962-778C-45D9-B9C5-D36F999B6C8C}" type="presParOf" srcId="{C9AE57BB-0A71-47EB-93D1-F82F054FB6D8}" destId="{0B486A4E-ADF4-46F3-93DA-A834BC41E293}" srcOrd="5" destOrd="0" presId="urn:microsoft.com/office/officeart/2018/2/layout/IconLabelList"/>
    <dgm:cxn modelId="{78137A2F-97FD-423A-8460-12811C9CF082}" type="presParOf" srcId="{C9AE57BB-0A71-47EB-93D1-F82F054FB6D8}" destId="{29DCAD87-8CBF-451A-8E77-2149ED4066C9}" srcOrd="6" destOrd="0" presId="urn:microsoft.com/office/officeart/2018/2/layout/IconLabelList"/>
    <dgm:cxn modelId="{A693222E-A5C5-432D-BFBA-B88623EFF4BB}" type="presParOf" srcId="{29DCAD87-8CBF-451A-8E77-2149ED4066C9}" destId="{4F5D0D24-1345-49A4-8F73-49183F4D5271}" srcOrd="0" destOrd="0" presId="urn:microsoft.com/office/officeart/2018/2/layout/IconLabelList"/>
    <dgm:cxn modelId="{329299AA-1AA9-48F1-8227-C69BFB679AFB}" type="presParOf" srcId="{29DCAD87-8CBF-451A-8E77-2149ED4066C9}" destId="{17D5911E-EB75-4DEF-8480-799118258D70}" srcOrd="1" destOrd="0" presId="urn:microsoft.com/office/officeart/2018/2/layout/IconLabelList"/>
    <dgm:cxn modelId="{43F7631A-5D71-4297-8038-35313A0EBE1C}" type="presParOf" srcId="{29DCAD87-8CBF-451A-8E77-2149ED4066C9}" destId="{9F4C5DAA-F441-4E57-A5A2-7094A6037365}" srcOrd="2" destOrd="0" presId="urn:microsoft.com/office/officeart/2018/2/layout/IconLabelList"/>
    <dgm:cxn modelId="{69153033-3B60-44FF-B7B9-A0BC90903D5F}" type="presParOf" srcId="{C9AE57BB-0A71-47EB-93D1-F82F054FB6D8}" destId="{5BAF044E-2865-410A-AC13-645AD78F06C2}" srcOrd="7" destOrd="0" presId="urn:microsoft.com/office/officeart/2018/2/layout/IconLabelList"/>
    <dgm:cxn modelId="{7DB74C04-808A-4301-B041-14B9C633D0AB}" type="presParOf" srcId="{C9AE57BB-0A71-47EB-93D1-F82F054FB6D8}" destId="{28645D45-A14D-4BE6-9927-6B2C49595ECB}" srcOrd="8" destOrd="0" presId="urn:microsoft.com/office/officeart/2018/2/layout/IconLabelList"/>
    <dgm:cxn modelId="{DEB47FF9-D89A-46CB-9E9B-18F6692508DE}" type="presParOf" srcId="{28645D45-A14D-4BE6-9927-6B2C49595ECB}" destId="{6F00516A-0819-4245-8DD3-D7BF83847D33}" srcOrd="0" destOrd="0" presId="urn:microsoft.com/office/officeart/2018/2/layout/IconLabelList"/>
    <dgm:cxn modelId="{F659ABEF-F343-42F0-B0B5-6DF868E4DEE9}" type="presParOf" srcId="{28645D45-A14D-4BE6-9927-6B2C49595ECB}" destId="{0C31AE41-BDEB-4473-9307-3E9FB95C9870}" srcOrd="1" destOrd="0" presId="urn:microsoft.com/office/officeart/2018/2/layout/IconLabelList"/>
    <dgm:cxn modelId="{D2AA3927-C7EB-4A3A-8E1D-92C9A9F1C1DC}" type="presParOf" srcId="{28645D45-A14D-4BE6-9927-6B2C49595ECB}" destId="{BB9E09C7-FB3B-44A7-9F18-A44D85BC206E}" srcOrd="2" destOrd="0" presId="urn:microsoft.com/office/officeart/2018/2/layout/IconLabelList"/>
    <dgm:cxn modelId="{39096355-67FE-45FC-BF96-20AF0100778A}" type="presParOf" srcId="{C9AE57BB-0A71-47EB-93D1-F82F054FB6D8}" destId="{E2A5B070-3AA9-4A6C-8865-13E594E949D1}" srcOrd="9" destOrd="0" presId="urn:microsoft.com/office/officeart/2018/2/layout/IconLabelList"/>
    <dgm:cxn modelId="{2FD403DB-3F3F-45B9-8FAD-75FB82425AFB}" type="presParOf" srcId="{C9AE57BB-0A71-47EB-93D1-F82F054FB6D8}" destId="{5C784B2F-2F7D-4117-AAB0-E43E4510E9DD}" srcOrd="10" destOrd="0" presId="urn:microsoft.com/office/officeart/2018/2/layout/IconLabelList"/>
    <dgm:cxn modelId="{6E521F57-B823-4413-8A84-D8E0D4C96BFA}" type="presParOf" srcId="{5C784B2F-2F7D-4117-AAB0-E43E4510E9DD}" destId="{8A3A8F52-E03F-43E9-BC19-0406FEA7C3E5}" srcOrd="0" destOrd="0" presId="urn:microsoft.com/office/officeart/2018/2/layout/IconLabelList"/>
    <dgm:cxn modelId="{6189455C-FE75-4DF8-B41C-814D163B8B80}" type="presParOf" srcId="{5C784B2F-2F7D-4117-AAB0-E43E4510E9DD}" destId="{C6003695-AA41-4787-9FE5-D142EA51B514}" srcOrd="1" destOrd="0" presId="urn:microsoft.com/office/officeart/2018/2/layout/IconLabelList"/>
    <dgm:cxn modelId="{5CF3F998-007C-4604-8A06-7722D789BA2F}" type="presParOf" srcId="{5C784B2F-2F7D-4117-AAB0-E43E4510E9DD}" destId="{2C459276-6E3E-46A3-8C87-B750227FE549}" srcOrd="2" destOrd="0" presId="urn:microsoft.com/office/officeart/2018/2/layout/IconLabelList"/>
    <dgm:cxn modelId="{B5A0F68C-F064-414E-8F7B-D6A6C6AEC597}" type="presParOf" srcId="{C9AE57BB-0A71-47EB-93D1-F82F054FB6D8}" destId="{53AD3587-3E9D-42ED-8DCD-6B652B1476FE}" srcOrd="11" destOrd="0" presId="urn:microsoft.com/office/officeart/2018/2/layout/IconLabelList"/>
    <dgm:cxn modelId="{605A0B0F-007B-4122-8481-FEF764538B36}" type="presParOf" srcId="{C9AE57BB-0A71-47EB-93D1-F82F054FB6D8}" destId="{EDBA2C37-49C9-4E63-81CF-E4AF854C89F7}" srcOrd="12" destOrd="0" presId="urn:microsoft.com/office/officeart/2018/2/layout/IconLabelList"/>
    <dgm:cxn modelId="{9FAF7CE9-225F-4465-969E-0A7124BF826C}" type="presParOf" srcId="{EDBA2C37-49C9-4E63-81CF-E4AF854C89F7}" destId="{E31562AD-606D-4FE5-AC4E-D4523E19897C}" srcOrd="0" destOrd="0" presId="urn:microsoft.com/office/officeart/2018/2/layout/IconLabelList"/>
    <dgm:cxn modelId="{186CD183-1D2A-4051-A639-A51F380F2B85}" type="presParOf" srcId="{EDBA2C37-49C9-4E63-81CF-E4AF854C89F7}" destId="{DB032870-E44F-4D49-A113-33CE0ABE742F}" srcOrd="1" destOrd="0" presId="urn:microsoft.com/office/officeart/2018/2/layout/IconLabelList"/>
    <dgm:cxn modelId="{CD2C050F-8C68-44B3-8385-DD7992A864A8}" type="presParOf" srcId="{EDBA2C37-49C9-4E63-81CF-E4AF854C89F7}" destId="{602D2A53-D819-4E6C-93B0-B0060DF8E22F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BC1820-0E7C-4CC8-AF32-90D056649D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FB4A9FD8-F785-44C2-9FDE-4644D2939FC9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b="0" i="0" dirty="0">
              <a:solidFill>
                <a:schemeClr val="bg1"/>
              </a:solidFill>
            </a:rPr>
            <a:t>Присутствие одного очень крупного продавца</a:t>
          </a:r>
          <a:endParaRPr lang="ru-RU" sz="1800" noProof="1">
            <a:solidFill>
              <a:schemeClr val="bg1"/>
            </a:solidFill>
          </a:endParaRPr>
        </a:p>
      </dgm:t>
    </dgm:pt>
    <dgm:pt modelId="{3811FAB2-DEC4-40CD-B436-1EA2FF424EC6}" type="parTrans" cxnId="{0BFF8536-7CDC-402B-BB87-1C975AE3F3C5}">
      <dgm:prSet/>
      <dgm:spPr/>
      <dgm:t>
        <a:bodyPr rtlCol="0"/>
        <a:lstStyle/>
        <a:p>
          <a:pPr rtl="0"/>
          <a:endParaRPr lang="ru-RU" noProof="1"/>
        </a:p>
      </dgm:t>
    </dgm:pt>
    <dgm:pt modelId="{FEBF54AD-35F6-4AEC-B3E6-42CEA4068404}" type="sibTrans" cxnId="{0BFF8536-7CDC-402B-BB87-1C975AE3F3C5}">
      <dgm:prSet/>
      <dgm:spPr/>
      <dgm:t>
        <a:bodyPr rtlCol="0"/>
        <a:lstStyle/>
        <a:p>
          <a:pPr rtl="0"/>
          <a:endParaRPr lang="ru-RU" noProof="1"/>
        </a:p>
      </dgm:t>
    </dgm:pt>
    <dgm:pt modelId="{658DB0DD-496D-48FB-8B5A-ACAA73AC9B72}">
      <dgm:prSet custT="1"/>
      <dgm:spPr/>
      <dgm:t>
        <a:bodyPr rtlCol="0"/>
        <a:lstStyle/>
        <a:p>
          <a:pPr algn="ctr">
            <a:lnSpc>
              <a:spcPct val="100000"/>
            </a:lnSpc>
          </a:pPr>
          <a:r>
            <a:rPr lang="ru-RU" sz="1800" noProof="1">
              <a:solidFill>
                <a:schemeClr val="bg1"/>
              </a:solidFill>
            </a:rPr>
            <a:t>Продукция, не имеющая конкурентных аналогов</a:t>
          </a:r>
        </a:p>
      </dgm:t>
    </dgm:pt>
    <dgm:pt modelId="{9A45E2A2-9212-4296-A561-44FEB6723FA9}" type="parTrans" cxnId="{FA3688ED-5322-4AB2-8ECC-1874D8B53532}">
      <dgm:prSet/>
      <dgm:spPr/>
      <dgm:t>
        <a:bodyPr rtlCol="0"/>
        <a:lstStyle/>
        <a:p>
          <a:pPr rtl="0"/>
          <a:endParaRPr lang="ru-RU" noProof="1"/>
        </a:p>
      </dgm:t>
    </dgm:pt>
    <dgm:pt modelId="{22C41B1D-4A52-4229-ADBC-7E4C5E5C3B73}" type="sibTrans" cxnId="{FA3688ED-5322-4AB2-8ECC-1874D8B53532}">
      <dgm:prSet/>
      <dgm:spPr/>
      <dgm:t>
        <a:bodyPr rtlCol="0"/>
        <a:lstStyle/>
        <a:p>
          <a:pPr rtl="0"/>
          <a:endParaRPr lang="ru-RU" noProof="1"/>
        </a:p>
      </dgm:t>
    </dgm:pt>
    <dgm:pt modelId="{521BFFCF-4DA8-4205-8830-9FF61A56939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Экономические и юридические барьеры</a:t>
          </a:r>
        </a:p>
      </dgm:t>
    </dgm:pt>
    <dgm:pt modelId="{81536F99-36FD-4693-B387-CCE8FA8069F8}" type="parTrans" cxnId="{08CD326D-B8C9-4234-828F-BEE156E18499}">
      <dgm:prSet/>
      <dgm:spPr/>
      <dgm:t>
        <a:bodyPr/>
        <a:lstStyle/>
        <a:p>
          <a:endParaRPr lang="ru-RU"/>
        </a:p>
      </dgm:t>
    </dgm:pt>
    <dgm:pt modelId="{5738C222-7CE8-40B9-BDF4-DDC59C95C3BD}" type="sibTrans" cxnId="{08CD326D-B8C9-4234-828F-BEE156E18499}">
      <dgm:prSet/>
      <dgm:spPr/>
      <dgm:t>
        <a:bodyPr/>
        <a:lstStyle/>
        <a:p>
          <a:endParaRPr lang="ru-RU"/>
        </a:p>
      </dgm:t>
    </dgm:pt>
    <dgm:pt modelId="{62B988CA-B890-45A0-A09D-F938A17DC46E}" type="pres">
      <dgm:prSet presAssocID="{FEBC1820-0E7C-4CC8-AF32-90D056649DD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3F0E0E-FE7F-47BA-904E-1B6FD1466123}" type="pres">
      <dgm:prSet presAssocID="{FB4A9FD8-F785-44C2-9FDE-4644D2939FC9}" presName="compNode" presStyleCnt="0"/>
      <dgm:spPr/>
    </dgm:pt>
    <dgm:pt modelId="{55211292-5724-4CF3-9B68-C9C37D007AE6}" type="pres">
      <dgm:prSet presAssocID="{FB4A9FD8-F785-44C2-9FDE-4644D2939FC9}" presName="bgRect" presStyleLbl="bgShp" presStyleIdx="0" presStyleCnt="3" custLinFactNeighborX="-2558" custLinFactNeighborY="1713"/>
      <dgm:spPr>
        <a:xfrm>
          <a:off x="0" y="849991"/>
          <a:ext cx="5906181" cy="1569215"/>
        </a:xfrm>
        <a:prstGeom prst="rect">
          <a:avLst/>
        </a:prstGeom>
        <a:solidFill>
          <a:schemeClr val="accent1">
            <a:lumMod val="50000"/>
          </a:schemeClr>
        </a:solidFill>
      </dgm:spPr>
    </dgm:pt>
    <dgm:pt modelId="{863410B7-CA0F-43F4-960E-9DA7059AF511}" type="pres">
      <dgm:prSet presAssocID="{FB4A9FD8-F785-44C2-9FDE-4644D2939FC9}" presName="iconRect" presStyleLbl="nod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D9898D1A-E064-4261-B88A-4EB8AC0EA74E}" type="pres">
      <dgm:prSet presAssocID="{FB4A9FD8-F785-44C2-9FDE-4644D2939FC9}" presName="spaceRect" presStyleCnt="0"/>
      <dgm:spPr/>
    </dgm:pt>
    <dgm:pt modelId="{9B72B821-D3EB-46EE-BCA0-DA5A1D91AF84}" type="pres">
      <dgm:prSet presAssocID="{FB4A9FD8-F785-44C2-9FDE-4644D2939FC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25FFD97-9CE9-4F1F-BFB2-1B08A76669C0}" type="pres">
      <dgm:prSet presAssocID="{FEBF54AD-35F6-4AEC-B3E6-42CEA4068404}" presName="sibTrans" presStyleCnt="0"/>
      <dgm:spPr/>
    </dgm:pt>
    <dgm:pt modelId="{E0BD8FEF-3692-47A7-9253-82960931F6B7}" type="pres">
      <dgm:prSet presAssocID="{658DB0DD-496D-48FB-8B5A-ACAA73AC9B72}" presName="compNode" presStyleCnt="0"/>
      <dgm:spPr/>
    </dgm:pt>
    <dgm:pt modelId="{5EDC32A8-8A30-43AA-B28C-4DE1051927E9}" type="pres">
      <dgm:prSet presAssocID="{658DB0DD-496D-48FB-8B5A-ACAA73AC9B72}" presName="bgRect" presStyleLbl="bgShp" presStyleIdx="1" presStyleCnt="3" custLinFactNeighborX="-4020"/>
      <dgm:spPr>
        <a:xfrm>
          <a:off x="0" y="2811510"/>
          <a:ext cx="5906181" cy="1569215"/>
        </a:xfrm>
        <a:prstGeom prst="rect">
          <a:avLst/>
        </a:prstGeom>
        <a:solidFill>
          <a:schemeClr val="accent4">
            <a:lumMod val="50000"/>
          </a:schemeClr>
        </a:solidFill>
      </dgm:spPr>
    </dgm:pt>
    <dgm:pt modelId="{6AC72B6A-45B7-4ABB-9EFD-F5AC17DE9608}" type="pres">
      <dgm:prSet presAssocID="{658DB0DD-496D-48FB-8B5A-ACAA73AC9B72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Значок &quot;Крестик&quot; контур"/>
        </a:ext>
      </dgm:extLst>
    </dgm:pt>
    <dgm:pt modelId="{C3CD3599-88DE-4DEB-81BF-520379977D7B}" type="pres">
      <dgm:prSet presAssocID="{658DB0DD-496D-48FB-8B5A-ACAA73AC9B72}" presName="spaceRect" presStyleCnt="0"/>
      <dgm:spPr/>
    </dgm:pt>
    <dgm:pt modelId="{E7286CCF-EBB1-4A29-B240-4BC3DA177E84}" type="pres">
      <dgm:prSet presAssocID="{658DB0DD-496D-48FB-8B5A-ACAA73AC9B7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E0A5779-1ABD-4933-8CB9-7C09E81637F3}" type="pres">
      <dgm:prSet presAssocID="{22C41B1D-4A52-4229-ADBC-7E4C5E5C3B73}" presName="sibTrans" presStyleCnt="0"/>
      <dgm:spPr/>
    </dgm:pt>
    <dgm:pt modelId="{7FF86B4F-58D9-44EB-B2EB-36265F116754}" type="pres">
      <dgm:prSet presAssocID="{521BFFCF-4DA8-4205-8830-9FF61A56939A}" presName="compNode" presStyleCnt="0"/>
      <dgm:spPr/>
    </dgm:pt>
    <dgm:pt modelId="{9A0BFF3C-2CEC-4858-9BAB-E116AFA3232C}" type="pres">
      <dgm:prSet presAssocID="{521BFFCF-4DA8-4205-8830-9FF61A56939A}" presName="bgRect" presStyleLbl="bgShp" presStyleIdx="2" presStyleCnt="3" custLinFactNeighborX="1800" custLinFactNeighborY="36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D5B281A6-BA0E-40C1-8688-C39140EA2870}" type="pres">
      <dgm:prSet presAssocID="{521BFFCF-4DA8-4205-8830-9FF61A56939A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effectLst>
          <a:softEdge rad="0"/>
        </a:effectLst>
        <a:scene3d>
          <a:camera prst="orthographicFront"/>
          <a:lightRig rig="threePt" dir="t"/>
        </a:scene3d>
        <a:sp3d contourW="6350">
          <a:contourClr>
            <a:schemeClr val="accent1">
              <a:lumMod val="60000"/>
              <a:lumOff val="40000"/>
            </a:schemeClr>
          </a:contourClr>
        </a:sp3d>
      </dgm:spPr>
      <dgm:extLst>
        <a:ext uri="{E40237B7-FDA0-4F09-8148-C483321AD2D9}">
          <dgm14:cNvPr xmlns:dgm14="http://schemas.microsoft.com/office/drawing/2010/diagram" id="0" name="" descr="Кирпичная стена здания со сплошной заливкой"/>
        </a:ext>
      </dgm:extLst>
    </dgm:pt>
    <dgm:pt modelId="{23657D2F-0FA9-41C2-9BC7-DA4602399A68}" type="pres">
      <dgm:prSet presAssocID="{521BFFCF-4DA8-4205-8830-9FF61A56939A}" presName="spaceRect" presStyleCnt="0"/>
      <dgm:spPr/>
    </dgm:pt>
    <dgm:pt modelId="{7A116489-2958-4EC7-8978-77745884B976}" type="pres">
      <dgm:prSet presAssocID="{521BFFCF-4DA8-4205-8830-9FF61A56939A}" presName="parTx" presStyleLbl="revTx" presStyleIdx="2" presStyleCnt="3" custScaleX="1108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3530D-2C5A-4B9E-9BC6-35075ED16D11}" type="presOf" srcId="{521BFFCF-4DA8-4205-8830-9FF61A56939A}" destId="{7A116489-2958-4EC7-8978-77745884B976}" srcOrd="0" destOrd="0" presId="urn:microsoft.com/office/officeart/2018/2/layout/IconVerticalSolidList"/>
    <dgm:cxn modelId="{1ABD34FB-5C70-4EF9-A5D8-322B9B4207E4}" type="presOf" srcId="{FEBC1820-0E7C-4CC8-AF32-90D056649DDF}" destId="{62B988CA-B890-45A0-A09D-F938A17DC46E}" srcOrd="0" destOrd="0" presId="urn:microsoft.com/office/officeart/2018/2/layout/IconVerticalSolidList"/>
    <dgm:cxn modelId="{940E105F-883F-44D4-9F56-0B7FE14915E9}" type="presOf" srcId="{658DB0DD-496D-48FB-8B5A-ACAA73AC9B72}" destId="{E7286CCF-EBB1-4A29-B240-4BC3DA177E84}" srcOrd="0" destOrd="0" presId="urn:microsoft.com/office/officeart/2018/2/layout/IconVerticalSolidList"/>
    <dgm:cxn modelId="{FA3688ED-5322-4AB2-8ECC-1874D8B53532}" srcId="{FEBC1820-0E7C-4CC8-AF32-90D056649DDF}" destId="{658DB0DD-496D-48FB-8B5A-ACAA73AC9B72}" srcOrd="1" destOrd="0" parTransId="{9A45E2A2-9212-4296-A561-44FEB6723FA9}" sibTransId="{22C41B1D-4A52-4229-ADBC-7E4C5E5C3B73}"/>
    <dgm:cxn modelId="{0BFF8536-7CDC-402B-BB87-1C975AE3F3C5}" srcId="{FEBC1820-0E7C-4CC8-AF32-90D056649DDF}" destId="{FB4A9FD8-F785-44C2-9FDE-4644D2939FC9}" srcOrd="0" destOrd="0" parTransId="{3811FAB2-DEC4-40CD-B436-1EA2FF424EC6}" sibTransId="{FEBF54AD-35F6-4AEC-B3E6-42CEA4068404}"/>
    <dgm:cxn modelId="{08CD326D-B8C9-4234-828F-BEE156E18499}" srcId="{FEBC1820-0E7C-4CC8-AF32-90D056649DDF}" destId="{521BFFCF-4DA8-4205-8830-9FF61A56939A}" srcOrd="2" destOrd="0" parTransId="{81536F99-36FD-4693-B387-CCE8FA8069F8}" sibTransId="{5738C222-7CE8-40B9-BDF4-DDC59C95C3BD}"/>
    <dgm:cxn modelId="{61977E78-748F-4B5D-8121-664EFC829AE6}" type="presOf" srcId="{FB4A9FD8-F785-44C2-9FDE-4644D2939FC9}" destId="{9B72B821-D3EB-46EE-BCA0-DA5A1D91AF84}" srcOrd="0" destOrd="0" presId="urn:microsoft.com/office/officeart/2018/2/layout/IconVerticalSolidList"/>
    <dgm:cxn modelId="{0AB8BE59-62C3-4D52-852D-3357A42DC1CB}" type="presParOf" srcId="{62B988CA-B890-45A0-A09D-F938A17DC46E}" destId="{D13F0E0E-FE7F-47BA-904E-1B6FD1466123}" srcOrd="0" destOrd="0" presId="urn:microsoft.com/office/officeart/2018/2/layout/IconVerticalSolidList"/>
    <dgm:cxn modelId="{40248949-64A5-44F1-9329-14F317069236}" type="presParOf" srcId="{D13F0E0E-FE7F-47BA-904E-1B6FD1466123}" destId="{55211292-5724-4CF3-9B68-C9C37D007AE6}" srcOrd="0" destOrd="0" presId="urn:microsoft.com/office/officeart/2018/2/layout/IconVerticalSolidList"/>
    <dgm:cxn modelId="{C7EA334F-CBDA-4D2C-9DA9-FD467FB1B932}" type="presParOf" srcId="{D13F0E0E-FE7F-47BA-904E-1B6FD1466123}" destId="{863410B7-CA0F-43F4-960E-9DA7059AF511}" srcOrd="1" destOrd="0" presId="urn:microsoft.com/office/officeart/2018/2/layout/IconVerticalSolidList"/>
    <dgm:cxn modelId="{926CA147-421B-4FCE-94A0-03F7BC3DCFE1}" type="presParOf" srcId="{D13F0E0E-FE7F-47BA-904E-1B6FD1466123}" destId="{D9898D1A-E064-4261-B88A-4EB8AC0EA74E}" srcOrd="2" destOrd="0" presId="urn:microsoft.com/office/officeart/2018/2/layout/IconVerticalSolidList"/>
    <dgm:cxn modelId="{00D14914-C13B-4223-9651-F5BE3FB276F6}" type="presParOf" srcId="{D13F0E0E-FE7F-47BA-904E-1B6FD1466123}" destId="{9B72B821-D3EB-46EE-BCA0-DA5A1D91AF84}" srcOrd="3" destOrd="0" presId="urn:microsoft.com/office/officeart/2018/2/layout/IconVerticalSolidList"/>
    <dgm:cxn modelId="{920DD7CD-897E-4B37-BD43-A1B2E58CE2CB}" type="presParOf" srcId="{62B988CA-B890-45A0-A09D-F938A17DC46E}" destId="{025FFD97-9CE9-4F1F-BFB2-1B08A76669C0}" srcOrd="1" destOrd="0" presId="urn:microsoft.com/office/officeart/2018/2/layout/IconVerticalSolidList"/>
    <dgm:cxn modelId="{77849E9C-8FA9-46BD-AF4D-35721A917D7D}" type="presParOf" srcId="{62B988CA-B890-45A0-A09D-F938A17DC46E}" destId="{E0BD8FEF-3692-47A7-9253-82960931F6B7}" srcOrd="2" destOrd="0" presId="urn:microsoft.com/office/officeart/2018/2/layout/IconVerticalSolidList"/>
    <dgm:cxn modelId="{E81A4F51-8CB5-43FA-916F-E102953BCAC4}" type="presParOf" srcId="{E0BD8FEF-3692-47A7-9253-82960931F6B7}" destId="{5EDC32A8-8A30-43AA-B28C-4DE1051927E9}" srcOrd="0" destOrd="0" presId="urn:microsoft.com/office/officeart/2018/2/layout/IconVerticalSolidList"/>
    <dgm:cxn modelId="{AD227CB4-5B9B-4BE2-BA14-9989AF96D370}" type="presParOf" srcId="{E0BD8FEF-3692-47A7-9253-82960931F6B7}" destId="{6AC72B6A-45B7-4ABB-9EFD-F5AC17DE9608}" srcOrd="1" destOrd="0" presId="urn:microsoft.com/office/officeart/2018/2/layout/IconVerticalSolidList"/>
    <dgm:cxn modelId="{4E154464-E1AA-488E-BD2F-70AF214AC0E4}" type="presParOf" srcId="{E0BD8FEF-3692-47A7-9253-82960931F6B7}" destId="{C3CD3599-88DE-4DEB-81BF-520379977D7B}" srcOrd="2" destOrd="0" presId="urn:microsoft.com/office/officeart/2018/2/layout/IconVerticalSolidList"/>
    <dgm:cxn modelId="{A4329523-DF54-4571-9B6A-0350FE851B90}" type="presParOf" srcId="{E0BD8FEF-3692-47A7-9253-82960931F6B7}" destId="{E7286CCF-EBB1-4A29-B240-4BC3DA177E84}" srcOrd="3" destOrd="0" presId="urn:microsoft.com/office/officeart/2018/2/layout/IconVerticalSolidList"/>
    <dgm:cxn modelId="{F44E7D9E-ADF7-487D-A246-396FA2125E49}" type="presParOf" srcId="{62B988CA-B890-45A0-A09D-F938A17DC46E}" destId="{8E0A5779-1ABD-4933-8CB9-7C09E81637F3}" srcOrd="3" destOrd="0" presId="urn:microsoft.com/office/officeart/2018/2/layout/IconVerticalSolidList"/>
    <dgm:cxn modelId="{9B00FDD5-4A88-4CCB-B55B-120C841137C3}" type="presParOf" srcId="{62B988CA-B890-45A0-A09D-F938A17DC46E}" destId="{7FF86B4F-58D9-44EB-B2EB-36265F116754}" srcOrd="4" destOrd="0" presId="urn:microsoft.com/office/officeart/2018/2/layout/IconVerticalSolidList"/>
    <dgm:cxn modelId="{F005BB24-77D5-4A4B-BAF7-78B3360EF740}" type="presParOf" srcId="{7FF86B4F-58D9-44EB-B2EB-36265F116754}" destId="{9A0BFF3C-2CEC-4858-9BAB-E116AFA3232C}" srcOrd="0" destOrd="0" presId="urn:microsoft.com/office/officeart/2018/2/layout/IconVerticalSolidList"/>
    <dgm:cxn modelId="{13F0B9EF-374B-4654-9CB4-130B9C036EC6}" type="presParOf" srcId="{7FF86B4F-58D9-44EB-B2EB-36265F116754}" destId="{D5B281A6-BA0E-40C1-8688-C39140EA2870}" srcOrd="1" destOrd="0" presId="urn:microsoft.com/office/officeart/2018/2/layout/IconVerticalSolidList"/>
    <dgm:cxn modelId="{60CE908C-AA5D-469B-82CE-29E3977E50A9}" type="presParOf" srcId="{7FF86B4F-58D9-44EB-B2EB-36265F116754}" destId="{23657D2F-0FA9-41C2-9BC7-DA4602399A68}" srcOrd="2" destOrd="0" presId="urn:microsoft.com/office/officeart/2018/2/layout/IconVerticalSolidList"/>
    <dgm:cxn modelId="{7FE7EDD8-5199-4A97-93FE-2A5AE97EB3E1}" type="presParOf" srcId="{7FF86B4F-58D9-44EB-B2EB-36265F116754}" destId="{7A116489-2958-4EC7-8978-77745884B9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701BA6-A7C8-4538-A078-6ADC45AE560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7CF63-9899-48C1-BD4C-DF2E158D26BF}">
      <dgm:prSet/>
      <dgm:spPr/>
      <dgm:t>
        <a:bodyPr/>
        <a:lstStyle/>
        <a:p>
          <a:endParaRPr lang="ru-RU"/>
        </a:p>
      </dgm:t>
    </dgm:pt>
    <dgm:pt modelId="{02E29896-4A68-4E0D-85CC-4C3FF003643F}" type="parTrans" cxnId="{54F12631-8880-4B93-B15C-BFBDFAA839FE}">
      <dgm:prSet/>
      <dgm:spPr/>
      <dgm:t>
        <a:bodyPr/>
        <a:lstStyle/>
        <a:p>
          <a:endParaRPr lang="ru-RU"/>
        </a:p>
      </dgm:t>
    </dgm:pt>
    <dgm:pt modelId="{600E1A8F-AEA6-4121-B29D-6956F5B75373}" type="sibTrans" cxnId="{54F12631-8880-4B93-B15C-BFBDFAA839FE}">
      <dgm:prSet/>
      <dgm:spPr/>
      <dgm:t>
        <a:bodyPr/>
        <a:lstStyle/>
        <a:p>
          <a:endParaRPr lang="ru-RU"/>
        </a:p>
      </dgm:t>
    </dgm:pt>
    <dgm:pt modelId="{68D4944B-DC8F-4B34-841F-2FD8CEA132A6}">
      <dgm:prSet/>
      <dgm:spPr/>
      <dgm:t>
        <a:bodyPr/>
        <a:lstStyle/>
        <a:p>
          <a:r>
            <a:rPr lang="ru-RU" dirty="0"/>
            <a:t>естественная;</a:t>
          </a:r>
        </a:p>
      </dgm:t>
    </dgm:pt>
    <dgm:pt modelId="{0104019A-5CE4-4166-A6AE-56979AE543A6}" type="parTrans" cxnId="{95272782-2924-407C-B661-29B8A5B53D0B}">
      <dgm:prSet/>
      <dgm:spPr/>
      <dgm:t>
        <a:bodyPr/>
        <a:lstStyle/>
        <a:p>
          <a:endParaRPr lang="ru-RU"/>
        </a:p>
      </dgm:t>
    </dgm:pt>
    <dgm:pt modelId="{4A7E34DD-219B-4CD5-ACDF-3886B38A47EA}" type="sibTrans" cxnId="{95272782-2924-407C-B661-29B8A5B53D0B}">
      <dgm:prSet/>
      <dgm:spPr/>
      <dgm:t>
        <a:bodyPr/>
        <a:lstStyle/>
        <a:p>
          <a:endParaRPr lang="ru-RU"/>
        </a:p>
      </dgm:t>
    </dgm:pt>
    <dgm:pt modelId="{0FF4B726-5F41-4CD5-BDD0-DA38C622240A}">
      <dgm:prSet/>
      <dgm:spPr/>
      <dgm:t>
        <a:bodyPr/>
        <a:lstStyle/>
        <a:p>
          <a:r>
            <a:rPr lang="ru-RU"/>
            <a:t>искусственная;</a:t>
          </a:r>
        </a:p>
      </dgm:t>
    </dgm:pt>
    <dgm:pt modelId="{D416DED4-142A-49CD-99C1-99FF0376D465}" type="parTrans" cxnId="{27669D1F-8DFD-446F-97CF-80B8CE379831}">
      <dgm:prSet/>
      <dgm:spPr/>
      <dgm:t>
        <a:bodyPr/>
        <a:lstStyle/>
        <a:p>
          <a:endParaRPr lang="ru-RU"/>
        </a:p>
      </dgm:t>
    </dgm:pt>
    <dgm:pt modelId="{BC4C98AC-3507-467B-895B-C70B69D2C2A5}" type="sibTrans" cxnId="{27669D1F-8DFD-446F-97CF-80B8CE379831}">
      <dgm:prSet/>
      <dgm:spPr/>
      <dgm:t>
        <a:bodyPr/>
        <a:lstStyle/>
        <a:p>
          <a:endParaRPr lang="ru-RU"/>
        </a:p>
      </dgm:t>
    </dgm:pt>
    <dgm:pt modelId="{BC0F4A2F-DCE0-487C-B899-7F47C0D10FEB}">
      <dgm:prSet/>
      <dgm:spPr/>
      <dgm:t>
        <a:bodyPr/>
        <a:lstStyle/>
        <a:p>
          <a:r>
            <a:rPr lang="ru-RU" dirty="0"/>
            <a:t>открытая;</a:t>
          </a:r>
        </a:p>
      </dgm:t>
    </dgm:pt>
    <dgm:pt modelId="{60F80372-D6AC-44E9-827F-77CE02A6B100}" type="parTrans" cxnId="{57C10FE9-0C4C-497C-8A7F-9CFF94646DDF}">
      <dgm:prSet/>
      <dgm:spPr/>
      <dgm:t>
        <a:bodyPr/>
        <a:lstStyle/>
        <a:p>
          <a:endParaRPr lang="ru-RU"/>
        </a:p>
      </dgm:t>
    </dgm:pt>
    <dgm:pt modelId="{FB8E3F8B-5597-41F9-9339-4F07B68B36EF}" type="sibTrans" cxnId="{57C10FE9-0C4C-497C-8A7F-9CFF94646DDF}">
      <dgm:prSet/>
      <dgm:spPr/>
      <dgm:t>
        <a:bodyPr/>
        <a:lstStyle/>
        <a:p>
          <a:endParaRPr lang="ru-RU"/>
        </a:p>
      </dgm:t>
    </dgm:pt>
    <dgm:pt modelId="{03C65A29-D415-4176-96E1-BBF1616CFD94}">
      <dgm:prSet/>
      <dgm:spPr/>
      <dgm:t>
        <a:bodyPr/>
        <a:lstStyle/>
        <a:p>
          <a:r>
            <a:rPr lang="ru-RU"/>
            <a:t>закрытая (государственная) монополия.</a:t>
          </a:r>
        </a:p>
      </dgm:t>
    </dgm:pt>
    <dgm:pt modelId="{07BCD90B-41C5-481A-947D-491390F24A50}" type="parTrans" cxnId="{5AD597E8-F753-4E4C-99EF-6ABA18321219}">
      <dgm:prSet/>
      <dgm:spPr/>
      <dgm:t>
        <a:bodyPr/>
        <a:lstStyle/>
        <a:p>
          <a:endParaRPr lang="ru-RU"/>
        </a:p>
      </dgm:t>
    </dgm:pt>
    <dgm:pt modelId="{AA36A69B-183C-4BA9-B3F0-9FB7A4A1F2AD}" type="sibTrans" cxnId="{5AD597E8-F753-4E4C-99EF-6ABA18321219}">
      <dgm:prSet/>
      <dgm:spPr/>
      <dgm:t>
        <a:bodyPr/>
        <a:lstStyle/>
        <a:p>
          <a:endParaRPr lang="ru-RU"/>
        </a:p>
      </dgm:t>
    </dgm:pt>
    <dgm:pt modelId="{D072D8AC-F1B8-45B8-9806-268748A424A5}" type="pres">
      <dgm:prSet presAssocID="{71701BA6-A7C8-4538-A078-6ADC45AE56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DBA4E8-054E-4415-BB75-82F91843890B}" type="pres">
      <dgm:prSet presAssocID="{4927CF63-9899-48C1-BD4C-DF2E158D26BF}" presName="composite" presStyleCnt="0"/>
      <dgm:spPr/>
    </dgm:pt>
    <dgm:pt modelId="{8531AB28-B3DA-4A0A-BF52-3BE2078D4ABD}" type="pres">
      <dgm:prSet presAssocID="{4927CF63-9899-48C1-BD4C-DF2E158D26BF}" presName="parentText" presStyleLbl="alignNode1" presStyleIdx="0" presStyleCnt="1" custLinFactNeighborX="-580" custLinFactNeighborY="15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800F4-26B4-4ED1-A49F-4E5E4D4D2E16}" type="pres">
      <dgm:prSet presAssocID="{4927CF63-9899-48C1-BD4C-DF2E158D26BF}" presName="descendantText" presStyleLbl="alignAcc1" presStyleIdx="0" presStyleCnt="1" custScaleX="166667" custLinFactNeighborX="-10160" custLinFactNeighborY="3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4BCEDB-D2F2-46EC-BE00-C87812C3FAC6}" type="presOf" srcId="{BC0F4A2F-DCE0-487C-B899-7F47C0D10FEB}" destId="{9EB800F4-26B4-4ED1-A49F-4E5E4D4D2E16}" srcOrd="0" destOrd="2" presId="urn:microsoft.com/office/officeart/2005/8/layout/chevron2"/>
    <dgm:cxn modelId="{95272782-2924-407C-B661-29B8A5B53D0B}" srcId="{4927CF63-9899-48C1-BD4C-DF2E158D26BF}" destId="{68D4944B-DC8F-4B34-841F-2FD8CEA132A6}" srcOrd="0" destOrd="0" parTransId="{0104019A-5CE4-4166-A6AE-56979AE543A6}" sibTransId="{4A7E34DD-219B-4CD5-ACDF-3886B38A47EA}"/>
    <dgm:cxn modelId="{54F12631-8880-4B93-B15C-BFBDFAA839FE}" srcId="{71701BA6-A7C8-4538-A078-6ADC45AE5603}" destId="{4927CF63-9899-48C1-BD4C-DF2E158D26BF}" srcOrd="0" destOrd="0" parTransId="{02E29896-4A68-4E0D-85CC-4C3FF003643F}" sibTransId="{600E1A8F-AEA6-4121-B29D-6956F5B75373}"/>
    <dgm:cxn modelId="{49A80F25-D7AF-42D3-A973-A3FF131FAB97}" type="presOf" srcId="{0FF4B726-5F41-4CD5-BDD0-DA38C622240A}" destId="{9EB800F4-26B4-4ED1-A49F-4E5E4D4D2E16}" srcOrd="0" destOrd="1" presId="urn:microsoft.com/office/officeart/2005/8/layout/chevron2"/>
    <dgm:cxn modelId="{D77E98CB-A148-41DC-B533-6F9BD128D82B}" type="presOf" srcId="{71701BA6-A7C8-4538-A078-6ADC45AE5603}" destId="{D072D8AC-F1B8-45B8-9806-268748A424A5}" srcOrd="0" destOrd="0" presId="urn:microsoft.com/office/officeart/2005/8/layout/chevron2"/>
    <dgm:cxn modelId="{5AD597E8-F753-4E4C-99EF-6ABA18321219}" srcId="{4927CF63-9899-48C1-BD4C-DF2E158D26BF}" destId="{03C65A29-D415-4176-96E1-BBF1616CFD94}" srcOrd="3" destOrd="0" parTransId="{07BCD90B-41C5-481A-947D-491390F24A50}" sibTransId="{AA36A69B-183C-4BA9-B3F0-9FB7A4A1F2AD}"/>
    <dgm:cxn modelId="{999A0982-E892-435F-8FA1-D03E74A20EE3}" type="presOf" srcId="{4927CF63-9899-48C1-BD4C-DF2E158D26BF}" destId="{8531AB28-B3DA-4A0A-BF52-3BE2078D4ABD}" srcOrd="0" destOrd="0" presId="urn:microsoft.com/office/officeart/2005/8/layout/chevron2"/>
    <dgm:cxn modelId="{D0E02329-298A-453C-8E31-0589DEBA604C}" type="presOf" srcId="{03C65A29-D415-4176-96E1-BBF1616CFD94}" destId="{9EB800F4-26B4-4ED1-A49F-4E5E4D4D2E16}" srcOrd="0" destOrd="3" presId="urn:microsoft.com/office/officeart/2005/8/layout/chevron2"/>
    <dgm:cxn modelId="{57C10FE9-0C4C-497C-8A7F-9CFF94646DDF}" srcId="{4927CF63-9899-48C1-BD4C-DF2E158D26BF}" destId="{BC0F4A2F-DCE0-487C-B899-7F47C0D10FEB}" srcOrd="2" destOrd="0" parTransId="{60F80372-D6AC-44E9-827F-77CE02A6B100}" sibTransId="{FB8E3F8B-5597-41F9-9339-4F07B68B36EF}"/>
    <dgm:cxn modelId="{27669D1F-8DFD-446F-97CF-80B8CE379831}" srcId="{4927CF63-9899-48C1-BD4C-DF2E158D26BF}" destId="{0FF4B726-5F41-4CD5-BDD0-DA38C622240A}" srcOrd="1" destOrd="0" parTransId="{D416DED4-142A-49CD-99C1-99FF0376D465}" sibTransId="{BC4C98AC-3507-467B-895B-C70B69D2C2A5}"/>
    <dgm:cxn modelId="{64501859-D198-482B-A80D-42A8ECF1237D}" type="presOf" srcId="{68D4944B-DC8F-4B34-841F-2FD8CEA132A6}" destId="{9EB800F4-26B4-4ED1-A49F-4E5E4D4D2E16}" srcOrd="0" destOrd="0" presId="urn:microsoft.com/office/officeart/2005/8/layout/chevron2"/>
    <dgm:cxn modelId="{B935A572-7E6C-48CC-8EB5-5E5598E71D4D}" type="presParOf" srcId="{D072D8AC-F1B8-45B8-9806-268748A424A5}" destId="{01DBA4E8-054E-4415-BB75-82F91843890B}" srcOrd="0" destOrd="0" presId="urn:microsoft.com/office/officeart/2005/8/layout/chevron2"/>
    <dgm:cxn modelId="{F31A52E5-0B2F-4839-922A-0CA53082CB19}" type="presParOf" srcId="{01DBA4E8-054E-4415-BB75-82F91843890B}" destId="{8531AB28-B3DA-4A0A-BF52-3BE2078D4ABD}" srcOrd="0" destOrd="0" presId="urn:microsoft.com/office/officeart/2005/8/layout/chevron2"/>
    <dgm:cxn modelId="{29E4A5BA-2B81-4C51-BCD3-972BB23A1FF7}" type="presParOf" srcId="{01DBA4E8-054E-4415-BB75-82F91843890B}" destId="{9EB800F4-26B4-4ED1-A49F-4E5E4D4D2E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F214FB-8585-4C85-83D7-47164AAD632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 rtlCol="0"/>
        <a:lstStyle/>
        <a:p>
          <a:pPr rtl="0"/>
          <a:endParaRPr lang="en-US"/>
        </a:p>
      </dgm:t>
    </dgm:pt>
    <dgm:pt modelId="{888C3ED4-9510-4000-A70F-AAD75B5EBD43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ru-RU" sz="2000" b="1" u="sng" noProof="1">
              <a:solidFill>
                <a:schemeClr val="tx1"/>
              </a:solidFill>
            </a:rPr>
            <a:t>ВО-ПЕРВЫХ: </a:t>
          </a:r>
          <a:r>
            <a:rPr lang="ru-RU" sz="2000" noProof="1">
              <a:solidFill>
                <a:schemeClr val="tx1"/>
              </a:solidFill>
            </a:rPr>
            <a:t/>
          </a:r>
          <a:br>
            <a:rPr lang="ru-RU" sz="2000" noProof="1">
              <a:solidFill>
                <a:schemeClr val="tx1"/>
              </a:solidFill>
            </a:rPr>
          </a:br>
          <a:r>
            <a:rPr lang="ru-RU" sz="2000" noProof="1">
              <a:solidFill>
                <a:schemeClr val="tx1"/>
              </a:solidFill>
            </a:rPr>
            <a:t>не отказываться от заключения договора с отдельными потребителями на производство (реализацию) товаров</a:t>
          </a:r>
        </a:p>
      </dgm:t>
    </dgm:pt>
    <dgm:pt modelId="{4F31B688-999B-4752-86CF-5AFFBDD2FB2C}" type="parTrans" cxnId="{E7A50B49-7597-4D6A-A8AB-E00237D2C558}">
      <dgm:prSet/>
      <dgm:spPr/>
      <dgm:t>
        <a:bodyPr rtlCol="0"/>
        <a:lstStyle/>
        <a:p>
          <a:pPr rtl="0"/>
          <a:endParaRPr lang="ru-RU" sz="1600" noProof="1">
            <a:solidFill>
              <a:schemeClr val="tx1"/>
            </a:solidFill>
          </a:endParaRPr>
        </a:p>
      </dgm:t>
    </dgm:pt>
    <dgm:pt modelId="{91778D6F-210D-40E1-9F4A-4CEEC2F76790}" type="sibTrans" cxnId="{E7A50B49-7597-4D6A-A8AB-E00237D2C558}">
      <dgm:prSet/>
      <dgm:spPr/>
      <dgm:t>
        <a:bodyPr rtlCol="0"/>
        <a:lstStyle/>
        <a:p>
          <a:pPr rtl="0"/>
          <a:endParaRPr lang="ru-RU" sz="1600" noProof="1">
            <a:solidFill>
              <a:schemeClr val="tx1"/>
            </a:solidFill>
          </a:endParaRPr>
        </a:p>
      </dgm:t>
    </dgm:pt>
    <dgm:pt modelId="{016586D9-2DB5-4AA6-BA9F-9EDDC0510C29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ru-RU" sz="2000" b="1" u="sng" noProof="1">
              <a:solidFill>
                <a:schemeClr val="tx1"/>
              </a:solidFill>
            </a:rPr>
            <a:t>ВО-ВТОРЫХ: </a:t>
          </a:r>
          <a:r>
            <a:rPr lang="ru-RU" sz="2000" noProof="1">
              <a:solidFill>
                <a:schemeClr val="tx1"/>
              </a:solidFill>
            </a:rPr>
            <a:t/>
          </a:r>
          <a:br>
            <a:rPr lang="ru-RU" sz="2000" noProof="1">
              <a:solidFill>
                <a:schemeClr val="tx1"/>
              </a:solidFill>
            </a:rPr>
          </a:br>
          <a:r>
            <a:rPr lang="ru-RU" sz="2000" noProof="1">
              <a:solidFill>
                <a:schemeClr val="tx1"/>
              </a:solidFill>
            </a:rPr>
            <a:t>представлять соответствующему органу регулирования естественной монополии:</a:t>
          </a:r>
        </a:p>
      </dgm:t>
    </dgm:pt>
    <dgm:pt modelId="{D8622124-F306-4E87-AD72-8341309CD39F}" type="parTrans" cxnId="{03FFB34C-F2DE-4D1A-A377-DDE0CA287713}">
      <dgm:prSet/>
      <dgm:spPr/>
      <dgm:t>
        <a:bodyPr rtlCol="0"/>
        <a:lstStyle/>
        <a:p>
          <a:pPr rtl="0"/>
          <a:endParaRPr lang="ru-RU" sz="1600" noProof="1">
            <a:solidFill>
              <a:schemeClr val="tx1"/>
            </a:solidFill>
          </a:endParaRPr>
        </a:p>
      </dgm:t>
    </dgm:pt>
    <dgm:pt modelId="{59DA38EC-31CE-4170-A454-97D5E30BDBA8}" type="sibTrans" cxnId="{03FFB34C-F2DE-4D1A-A377-DDE0CA287713}">
      <dgm:prSet/>
      <dgm:spPr/>
      <dgm:t>
        <a:bodyPr rtlCol="0"/>
        <a:lstStyle/>
        <a:p>
          <a:pPr rtl="0"/>
          <a:endParaRPr lang="ru-RU" sz="1600" noProof="1">
            <a:solidFill>
              <a:schemeClr val="tx1"/>
            </a:solidFill>
          </a:endParaRPr>
        </a:p>
      </dgm:t>
    </dgm:pt>
    <dgm:pt modelId="{F1A4D444-33C8-420D-922B-B4D83B96C7C2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ru-RU" sz="2000" b="1" u="sng" noProof="1">
              <a:solidFill>
                <a:schemeClr val="tx1"/>
              </a:solidFill>
            </a:rPr>
            <a:t>В-ТРЕТЬИХ: </a:t>
          </a:r>
          <a:r>
            <a:rPr lang="ru-RU" sz="2000" noProof="1">
              <a:solidFill>
                <a:schemeClr val="tx1"/>
              </a:solidFill>
            </a:rPr>
            <a:t/>
          </a:r>
          <a:br>
            <a:rPr lang="ru-RU" sz="2000" noProof="1">
              <a:solidFill>
                <a:schemeClr val="tx1"/>
              </a:solidFill>
            </a:rPr>
          </a:br>
          <a:r>
            <a:rPr lang="ru-RU" sz="2000" noProof="1">
              <a:solidFill>
                <a:schemeClr val="tx1"/>
              </a:solidFill>
            </a:rPr>
            <a:t>вести раздельный учет доходов и расходов по видам деятельности</a:t>
          </a:r>
        </a:p>
      </dgm:t>
    </dgm:pt>
    <dgm:pt modelId="{AFA9A2E5-05CF-4291-BDAC-40FF2BA0C123}" type="parTrans" cxnId="{61F7C260-BB9F-4EAB-A166-C8B477418C19}">
      <dgm:prSet/>
      <dgm:spPr/>
      <dgm:t>
        <a:bodyPr rtlCol="0"/>
        <a:lstStyle/>
        <a:p>
          <a:pPr rtl="0"/>
          <a:endParaRPr lang="ru-RU" sz="1600" noProof="1">
            <a:solidFill>
              <a:schemeClr val="tx1"/>
            </a:solidFill>
          </a:endParaRPr>
        </a:p>
      </dgm:t>
    </dgm:pt>
    <dgm:pt modelId="{68A763C5-D2C0-42B7-9415-66617A5D147E}" type="sibTrans" cxnId="{61F7C260-BB9F-4EAB-A166-C8B477418C19}">
      <dgm:prSet/>
      <dgm:spPr/>
      <dgm:t>
        <a:bodyPr rtlCol="0"/>
        <a:lstStyle/>
        <a:p>
          <a:pPr rtl="0"/>
          <a:endParaRPr lang="ru-RU" sz="1600" noProof="1">
            <a:solidFill>
              <a:schemeClr val="tx1"/>
            </a:solidFill>
          </a:endParaRPr>
        </a:p>
      </dgm:t>
    </dgm:pt>
    <dgm:pt modelId="{51EB5745-8AAE-421D-874F-13491FF3F30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ru-RU" sz="2000" b="1" u="sng" noProof="1">
              <a:solidFill>
                <a:schemeClr val="tx1"/>
              </a:solidFill>
            </a:rPr>
            <a:t>В-ЧЕТВЕРТЫХ: </a:t>
          </a:r>
          <a:r>
            <a:rPr lang="ru-RU" sz="2000" noProof="1">
              <a:solidFill>
                <a:schemeClr val="tx1"/>
              </a:solidFill>
            </a:rPr>
            <a:t/>
          </a:r>
          <a:br>
            <a:rPr lang="ru-RU" sz="2000" noProof="1">
              <a:solidFill>
                <a:schemeClr val="tx1"/>
              </a:solidFill>
            </a:rPr>
          </a:br>
          <a:r>
            <a:rPr lang="ru-RU" sz="2000" noProof="1">
              <a:solidFill>
                <a:schemeClr val="tx1"/>
              </a:solidFill>
            </a:rPr>
            <a:t>обеспечивать свободный доступ к информации о своей деятельности</a:t>
          </a:r>
        </a:p>
      </dgm:t>
    </dgm:pt>
    <dgm:pt modelId="{4809E3DC-C136-4EC2-849F-2394A70DF32F}" type="parTrans" cxnId="{ECCDC5FC-C4CD-4D27-8963-B2FB5DA8B711}">
      <dgm:prSet/>
      <dgm:spPr/>
      <dgm:t>
        <a:bodyPr rtlCol="0"/>
        <a:lstStyle/>
        <a:p>
          <a:pPr rtl="0"/>
          <a:endParaRPr lang="ru-RU" sz="1600" noProof="1">
            <a:solidFill>
              <a:schemeClr val="tx1"/>
            </a:solidFill>
          </a:endParaRPr>
        </a:p>
      </dgm:t>
    </dgm:pt>
    <dgm:pt modelId="{CEAC77A3-F019-4EB6-A67A-D01EA028A855}" type="sibTrans" cxnId="{ECCDC5FC-C4CD-4D27-8963-B2FB5DA8B711}">
      <dgm:prSet/>
      <dgm:spPr/>
      <dgm:t>
        <a:bodyPr rtlCol="0"/>
        <a:lstStyle/>
        <a:p>
          <a:pPr rtl="0"/>
          <a:endParaRPr lang="ru-RU" sz="1600" noProof="1">
            <a:solidFill>
              <a:schemeClr val="tx1"/>
            </a:solidFill>
          </a:endParaRPr>
        </a:p>
      </dgm:t>
    </dgm:pt>
    <dgm:pt modelId="{92654547-E6AF-4C21-813C-FC394A15A681}" type="pres">
      <dgm:prSet presAssocID="{1BF214FB-8585-4C85-83D7-47164AAD63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0A4AD9-9384-455C-AF51-202B08254D55}" type="pres">
      <dgm:prSet presAssocID="{888C3ED4-9510-4000-A70F-AAD75B5EBD43}" presName="node" presStyleLbl="node1" presStyleIdx="0" presStyleCnt="4" custScaleX="134421" custScaleY="20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1146E-6BCD-4FBD-9BFD-AFBFF51DA873}" type="pres">
      <dgm:prSet presAssocID="{91778D6F-210D-40E1-9F4A-4CEEC2F76790}" presName="sibTrans" presStyleCnt="0"/>
      <dgm:spPr/>
    </dgm:pt>
    <dgm:pt modelId="{7A5B3E65-9777-4EF6-A5E1-C35B895D487A}" type="pres">
      <dgm:prSet presAssocID="{016586D9-2DB5-4AA6-BA9F-9EDDC0510C29}" presName="node" presStyleLbl="node1" presStyleIdx="1" presStyleCnt="4" custScaleY="20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FA750-50B3-4A61-AE6A-6E262BD92BF1}" type="pres">
      <dgm:prSet presAssocID="{59DA38EC-31CE-4170-A454-97D5E30BDBA8}" presName="sibTrans" presStyleCnt="0"/>
      <dgm:spPr/>
    </dgm:pt>
    <dgm:pt modelId="{98736366-53F9-49EF-9094-E77CAF66F377}" type="pres">
      <dgm:prSet presAssocID="{F1A4D444-33C8-420D-922B-B4D83B96C7C2}" presName="node" presStyleLbl="node1" presStyleIdx="2" presStyleCnt="4" custScaleY="20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FD239-07E4-4D73-B5DB-F0618A654FA9}" type="pres">
      <dgm:prSet presAssocID="{68A763C5-D2C0-42B7-9415-66617A5D147E}" presName="sibTrans" presStyleCnt="0"/>
      <dgm:spPr/>
    </dgm:pt>
    <dgm:pt modelId="{E111D404-B88B-44E6-839A-F40E9BF97271}" type="pres">
      <dgm:prSet presAssocID="{51EB5745-8AAE-421D-874F-13491FF3F307}" presName="node" presStyleLbl="node1" presStyleIdx="3" presStyleCnt="4" custScaleY="20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7C260-BB9F-4EAB-A166-C8B477418C19}" srcId="{1BF214FB-8585-4C85-83D7-47164AAD632D}" destId="{F1A4D444-33C8-420D-922B-B4D83B96C7C2}" srcOrd="2" destOrd="0" parTransId="{AFA9A2E5-05CF-4291-BDAC-40FF2BA0C123}" sibTransId="{68A763C5-D2C0-42B7-9415-66617A5D147E}"/>
    <dgm:cxn modelId="{59AEF528-637A-42FE-89B9-BC2D21624135}" type="presOf" srcId="{F1A4D444-33C8-420D-922B-B4D83B96C7C2}" destId="{98736366-53F9-49EF-9094-E77CAF66F377}" srcOrd="0" destOrd="0" presId="urn:microsoft.com/office/officeart/2005/8/layout/default"/>
    <dgm:cxn modelId="{E7A50B49-7597-4D6A-A8AB-E00237D2C558}" srcId="{1BF214FB-8585-4C85-83D7-47164AAD632D}" destId="{888C3ED4-9510-4000-A70F-AAD75B5EBD43}" srcOrd="0" destOrd="0" parTransId="{4F31B688-999B-4752-86CF-5AFFBDD2FB2C}" sibTransId="{91778D6F-210D-40E1-9F4A-4CEEC2F76790}"/>
    <dgm:cxn modelId="{E6E74F99-5280-40DA-9E91-B5CA0A6346AB}" type="presOf" srcId="{016586D9-2DB5-4AA6-BA9F-9EDDC0510C29}" destId="{7A5B3E65-9777-4EF6-A5E1-C35B895D487A}" srcOrd="0" destOrd="0" presId="urn:microsoft.com/office/officeart/2005/8/layout/default"/>
    <dgm:cxn modelId="{03FFB34C-F2DE-4D1A-A377-DDE0CA287713}" srcId="{1BF214FB-8585-4C85-83D7-47164AAD632D}" destId="{016586D9-2DB5-4AA6-BA9F-9EDDC0510C29}" srcOrd="1" destOrd="0" parTransId="{D8622124-F306-4E87-AD72-8341309CD39F}" sibTransId="{59DA38EC-31CE-4170-A454-97D5E30BDBA8}"/>
    <dgm:cxn modelId="{E05021BE-B5A7-46E7-91FD-547B7247C89F}" type="presOf" srcId="{1BF214FB-8585-4C85-83D7-47164AAD632D}" destId="{92654547-E6AF-4C21-813C-FC394A15A681}" srcOrd="0" destOrd="0" presId="urn:microsoft.com/office/officeart/2005/8/layout/default"/>
    <dgm:cxn modelId="{7DAD2D03-DF1E-42BF-967E-087CA55A7517}" type="presOf" srcId="{51EB5745-8AAE-421D-874F-13491FF3F307}" destId="{E111D404-B88B-44E6-839A-F40E9BF97271}" srcOrd="0" destOrd="0" presId="urn:microsoft.com/office/officeart/2005/8/layout/default"/>
    <dgm:cxn modelId="{ECCDC5FC-C4CD-4D27-8963-B2FB5DA8B711}" srcId="{1BF214FB-8585-4C85-83D7-47164AAD632D}" destId="{51EB5745-8AAE-421D-874F-13491FF3F307}" srcOrd="3" destOrd="0" parTransId="{4809E3DC-C136-4EC2-849F-2394A70DF32F}" sibTransId="{CEAC77A3-F019-4EB6-A67A-D01EA028A855}"/>
    <dgm:cxn modelId="{C9A99AF7-ACD7-4108-8B57-DB7178590EB4}" type="presOf" srcId="{888C3ED4-9510-4000-A70F-AAD75B5EBD43}" destId="{250A4AD9-9384-455C-AF51-202B08254D55}" srcOrd="0" destOrd="0" presId="urn:microsoft.com/office/officeart/2005/8/layout/default"/>
    <dgm:cxn modelId="{A6017E7B-72B2-4BF3-955B-1883BD7EE2B8}" type="presParOf" srcId="{92654547-E6AF-4C21-813C-FC394A15A681}" destId="{250A4AD9-9384-455C-AF51-202B08254D55}" srcOrd="0" destOrd="0" presId="urn:microsoft.com/office/officeart/2005/8/layout/default"/>
    <dgm:cxn modelId="{255B7F46-ABE6-470D-AA44-251223966F8D}" type="presParOf" srcId="{92654547-E6AF-4C21-813C-FC394A15A681}" destId="{4651146E-6BCD-4FBD-9BFD-AFBFF51DA873}" srcOrd="1" destOrd="0" presId="urn:microsoft.com/office/officeart/2005/8/layout/default"/>
    <dgm:cxn modelId="{CD53A123-40E6-4CC9-95B9-52C5E139CC3B}" type="presParOf" srcId="{92654547-E6AF-4C21-813C-FC394A15A681}" destId="{7A5B3E65-9777-4EF6-A5E1-C35B895D487A}" srcOrd="2" destOrd="0" presId="urn:microsoft.com/office/officeart/2005/8/layout/default"/>
    <dgm:cxn modelId="{A4BB538E-6F9B-49AD-BFF4-9659A15FAF78}" type="presParOf" srcId="{92654547-E6AF-4C21-813C-FC394A15A681}" destId="{8C3FA750-50B3-4A61-AE6A-6E262BD92BF1}" srcOrd="3" destOrd="0" presId="urn:microsoft.com/office/officeart/2005/8/layout/default"/>
    <dgm:cxn modelId="{24900E1C-4414-43CE-9DCA-A2B5BF9C54D9}" type="presParOf" srcId="{92654547-E6AF-4C21-813C-FC394A15A681}" destId="{98736366-53F9-49EF-9094-E77CAF66F377}" srcOrd="4" destOrd="0" presId="urn:microsoft.com/office/officeart/2005/8/layout/default"/>
    <dgm:cxn modelId="{B226722C-D110-484F-B8A6-C72629260C42}" type="presParOf" srcId="{92654547-E6AF-4C21-813C-FC394A15A681}" destId="{184FD239-07E4-4D73-B5DB-F0618A654FA9}" srcOrd="5" destOrd="0" presId="urn:microsoft.com/office/officeart/2005/8/layout/default"/>
    <dgm:cxn modelId="{A731B613-C92F-4045-B8CD-F8D6EE0E6F67}" type="presParOf" srcId="{92654547-E6AF-4C21-813C-FC394A15A681}" destId="{E111D404-B88B-44E6-839A-F40E9BF9727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EA3051-5518-4A68-9136-046CAA7BA59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18E90AE3-4EFE-423C-815C-68AB5448380C}">
      <dgm:prSet custT="1"/>
      <dgm:spPr/>
      <dgm:t>
        <a:bodyPr rtlCol="0"/>
        <a:lstStyle/>
        <a:p>
          <a:pPr algn="l">
            <a:lnSpc>
              <a:spcPct val="100000"/>
            </a:lnSpc>
            <a:defRPr cap="all"/>
          </a:pPr>
          <a:r>
            <a:rPr lang="ru-RU" sz="1500" b="1" cap="none" noProof="1"/>
            <a:t>- это союз нескольких предприятий одной отрасли промышленности, в котором его участники сохраняют свою собственность на средства и продукты производства, а созданные изделия сами продают на рынке, договариваясь о квоте - доле каждого в общем выпуске продукции, о продажных ценах, распределением рынков и др</a:t>
          </a:r>
        </a:p>
      </dgm:t>
    </dgm:pt>
    <dgm:pt modelId="{41D92FFC-2A03-43B5-AD1E-1CCAB508BEDB}" type="parTrans" cxnId="{323BDA44-20D3-459D-ADA7-2B127C61C413}">
      <dgm:prSet/>
      <dgm:spPr/>
      <dgm:t>
        <a:bodyPr rtlCol="0"/>
        <a:lstStyle/>
        <a:p>
          <a:pPr rtl="0"/>
          <a:endParaRPr lang="ru-RU" sz="1800" noProof="1"/>
        </a:p>
      </dgm:t>
    </dgm:pt>
    <dgm:pt modelId="{5EED4C3B-3262-4298-8922-070C75285238}" type="sibTrans" cxnId="{323BDA44-20D3-459D-ADA7-2B127C61C413}">
      <dgm:prSet/>
      <dgm:spPr/>
      <dgm:t>
        <a:bodyPr rtlCol="0"/>
        <a:lstStyle/>
        <a:p>
          <a:pPr rtl="0"/>
          <a:endParaRPr lang="ru-RU" sz="1800" noProof="1"/>
        </a:p>
      </dgm:t>
    </dgm:pt>
    <dgm:pt modelId="{C6F41633-0FF0-486A-B30E-1ED0E1D05A80}">
      <dgm:prSet custT="1"/>
      <dgm:spPr/>
      <dgm:t>
        <a:bodyPr rtlCol="0"/>
        <a:lstStyle/>
        <a:p>
          <a:pPr algn="l">
            <a:lnSpc>
              <a:spcPct val="100000"/>
            </a:lnSpc>
            <a:defRPr cap="all"/>
          </a:pPr>
          <a:r>
            <a:rPr lang="ru-RU" sz="1600" b="0" cap="none" noProof="1"/>
            <a:t>- </a:t>
          </a:r>
          <a:r>
            <a:rPr lang="ru-RU" sz="1600" b="1" cap="none" noProof="1"/>
            <a:t>это объединение ряда предприятий, изготовляющих однородную продукцию; здесь собственность на материальные условия хозяйствования сохраняются за участниками объединения, а готовая продукция сбывается как общее достояние через созданную для этого контору.</a:t>
          </a:r>
        </a:p>
      </dgm:t>
    </dgm:pt>
    <dgm:pt modelId="{8CFF2197-1A2B-4DB8-BB31-03AF3BE2A35D}" type="parTrans" cxnId="{6DD35841-89A1-4549-85C7-92BF0106B3BF}">
      <dgm:prSet/>
      <dgm:spPr/>
      <dgm:t>
        <a:bodyPr rtlCol="0"/>
        <a:lstStyle/>
        <a:p>
          <a:pPr rtl="0"/>
          <a:endParaRPr lang="ru-RU" sz="1800" noProof="1"/>
        </a:p>
      </dgm:t>
    </dgm:pt>
    <dgm:pt modelId="{5BC5CE78-D653-4B24-A128-6A4D23EB6487}" type="sibTrans" cxnId="{6DD35841-89A1-4549-85C7-92BF0106B3BF}">
      <dgm:prSet/>
      <dgm:spPr/>
      <dgm:t>
        <a:bodyPr rtlCol="0"/>
        <a:lstStyle/>
        <a:p>
          <a:pPr rtl="0"/>
          <a:endParaRPr lang="ru-RU" sz="1800" noProof="1"/>
        </a:p>
      </dgm:t>
    </dgm:pt>
    <dgm:pt modelId="{C2FDEC8C-E2B9-4774-8D9D-AED7D6C0D55B}" type="pres">
      <dgm:prSet presAssocID="{F4EA3051-5518-4A68-9136-046CAA7BA59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A7755-65D4-4A4F-B074-F7F866931976}" type="pres">
      <dgm:prSet presAssocID="{18E90AE3-4EFE-423C-815C-68AB5448380C}" presName="compNode" presStyleCnt="0"/>
      <dgm:spPr/>
    </dgm:pt>
    <dgm:pt modelId="{2FD584AC-334C-4D98-9E88-D4EE344FF90D}" type="pres">
      <dgm:prSet presAssocID="{18E90AE3-4EFE-423C-815C-68AB5448380C}" presName="iconBgRect" presStyleLbl="bgShp" presStyleIdx="0" presStyleCnt="2" custScaleX="138678" custScaleY="114145" custLinFactX="-71921" custLinFactNeighborX="-100000" custLinFactNeighborY="-479"/>
      <dgm:spPr>
        <a:xfrm>
          <a:off x="600792" y="596391"/>
          <a:ext cx="1449891" cy="1449891"/>
        </a:xfrm>
        <a:prstGeom prst="rect">
          <a:avLst/>
        </a:prstGeom>
      </dgm:spPr>
    </dgm:pt>
    <dgm:pt modelId="{2E004ED0-9912-4313-AFA2-7904C1513343}" type="pres">
      <dgm:prSet presAssocID="{18E90AE3-4EFE-423C-815C-68AB5448380C}" presName="iconRect" presStyleLbl="node1" presStyleIdx="0" presStyleCnt="2" custScaleX="204849" custScaleY="198003" custLinFactX="-61010" custLinFactNeighborX="-100000" custLinFactNeighborY="241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Расширение бизнеса контур"/>
        </a:ext>
      </dgm:extLst>
    </dgm:pt>
    <dgm:pt modelId="{C7850D4C-BD15-4810-8DA4-9F6899FBDB2F}" type="pres">
      <dgm:prSet presAssocID="{18E90AE3-4EFE-423C-815C-68AB5448380C}" presName="spaceRect" presStyleCnt="0"/>
      <dgm:spPr/>
    </dgm:pt>
    <dgm:pt modelId="{97947764-D5E2-4B83-8EAA-EA54408B4F84}" type="pres">
      <dgm:prSet presAssocID="{18E90AE3-4EFE-423C-815C-68AB5448380C}" presName="textRect" presStyleLbl="revTx" presStyleIdx="0" presStyleCnt="2" custScaleX="195050" custScaleY="118258" custLinFactNeighborX="-2152" custLinFactNeighborY="-24749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818E4B9-6416-4482-9782-ECF7FF702856}" type="pres">
      <dgm:prSet presAssocID="{5EED4C3B-3262-4298-8922-070C75285238}" presName="sibTrans" presStyleCnt="0"/>
      <dgm:spPr/>
    </dgm:pt>
    <dgm:pt modelId="{5D2065B8-BF24-455A-8EE1-5E67BE48B81B}" type="pres">
      <dgm:prSet presAssocID="{C6F41633-0FF0-486A-B30E-1ED0E1D05A80}" presName="compNode" presStyleCnt="0"/>
      <dgm:spPr/>
    </dgm:pt>
    <dgm:pt modelId="{D24D21FC-62C1-4CB3-8209-8661C3C79008}" type="pres">
      <dgm:prSet presAssocID="{C6F41633-0FF0-486A-B30E-1ED0E1D05A80}" presName="iconBgRect" presStyleLbl="bgShp" presStyleIdx="1" presStyleCnt="2" custScaleX="145724" custScaleY="111399" custLinFactX="-8651" custLinFactNeighborX="-100000" custLinFactNeighborY="-5117"/>
      <dgm:spPr>
        <a:xfrm>
          <a:off x="3393616" y="596391"/>
          <a:ext cx="1449891" cy="1449891"/>
        </a:xfrm>
        <a:prstGeom prst="rect">
          <a:avLst/>
        </a:prstGeom>
      </dgm:spPr>
    </dgm:pt>
    <dgm:pt modelId="{E1CCDF7A-EBE7-495D-AEE1-FE9FEEA33C81}" type="pres">
      <dgm:prSet presAssocID="{C6F41633-0FF0-486A-B30E-1ED0E1D05A80}" presName="iconRect" presStyleLbl="node1" presStyleIdx="1" presStyleCnt="2" custScaleX="194957" custScaleY="148133" custLinFactX="-89363" custLinFactNeighborX="-100000" custLinFactNeighborY="-1628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льзователи контур"/>
        </a:ext>
      </dgm:extLst>
    </dgm:pt>
    <dgm:pt modelId="{AFF203E1-34B6-48E2-B5D4-C37BA4CDBE3D}" type="pres">
      <dgm:prSet presAssocID="{C6F41633-0FF0-486A-B30E-1ED0E1D05A80}" presName="spaceRect" presStyleCnt="0"/>
      <dgm:spPr/>
    </dgm:pt>
    <dgm:pt modelId="{1B26A24F-F4FA-4000-B231-980697CE6BC5}" type="pres">
      <dgm:prSet presAssocID="{C6F41633-0FF0-486A-B30E-1ED0E1D05A80}" presName="textRect" presStyleLbl="revTx" presStyleIdx="1" presStyleCnt="2" custScaleX="202497" custLinFactNeighborX="-11762" custLinFactNeighborY="-3580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0EC93-7599-4864-9FA8-4A8821018C66}" type="presOf" srcId="{F4EA3051-5518-4A68-9136-046CAA7BA59D}" destId="{C2FDEC8C-E2B9-4774-8D9D-AED7D6C0D55B}" srcOrd="0" destOrd="0" presId="urn:microsoft.com/office/officeart/2018/5/layout/IconCircleLabelList"/>
    <dgm:cxn modelId="{3C09BE9B-8B92-4F85-849A-717ED42FFD0B}" type="presOf" srcId="{18E90AE3-4EFE-423C-815C-68AB5448380C}" destId="{97947764-D5E2-4B83-8EAA-EA54408B4F84}" srcOrd="0" destOrd="0" presId="urn:microsoft.com/office/officeart/2018/5/layout/IconCircleLabelList"/>
    <dgm:cxn modelId="{323BDA44-20D3-459D-ADA7-2B127C61C413}" srcId="{F4EA3051-5518-4A68-9136-046CAA7BA59D}" destId="{18E90AE3-4EFE-423C-815C-68AB5448380C}" srcOrd="0" destOrd="0" parTransId="{41D92FFC-2A03-43B5-AD1E-1CCAB508BEDB}" sibTransId="{5EED4C3B-3262-4298-8922-070C75285238}"/>
    <dgm:cxn modelId="{6DD35841-89A1-4549-85C7-92BF0106B3BF}" srcId="{F4EA3051-5518-4A68-9136-046CAA7BA59D}" destId="{C6F41633-0FF0-486A-B30E-1ED0E1D05A80}" srcOrd="1" destOrd="0" parTransId="{8CFF2197-1A2B-4DB8-BB31-03AF3BE2A35D}" sibTransId="{5BC5CE78-D653-4B24-A128-6A4D23EB6487}"/>
    <dgm:cxn modelId="{CDD0FBB8-0886-4C22-927E-6FF3CECB2529}" type="presOf" srcId="{C6F41633-0FF0-486A-B30E-1ED0E1D05A80}" destId="{1B26A24F-F4FA-4000-B231-980697CE6BC5}" srcOrd="0" destOrd="0" presId="urn:microsoft.com/office/officeart/2018/5/layout/IconCircleLabelList"/>
    <dgm:cxn modelId="{3AEBF6BA-0779-4877-ADD5-319164182CB6}" type="presParOf" srcId="{C2FDEC8C-E2B9-4774-8D9D-AED7D6C0D55B}" destId="{D9AA7755-65D4-4A4F-B074-F7F866931976}" srcOrd="0" destOrd="0" presId="urn:microsoft.com/office/officeart/2018/5/layout/IconCircleLabelList"/>
    <dgm:cxn modelId="{6D685894-3B51-4742-8B8C-1FE2983AC7C3}" type="presParOf" srcId="{D9AA7755-65D4-4A4F-B074-F7F866931976}" destId="{2FD584AC-334C-4D98-9E88-D4EE344FF90D}" srcOrd="0" destOrd="0" presId="urn:microsoft.com/office/officeart/2018/5/layout/IconCircleLabelList"/>
    <dgm:cxn modelId="{B7B92DAB-1C57-4F53-B455-8A69D972B14B}" type="presParOf" srcId="{D9AA7755-65D4-4A4F-B074-F7F866931976}" destId="{2E004ED0-9912-4313-AFA2-7904C1513343}" srcOrd="1" destOrd="0" presId="urn:microsoft.com/office/officeart/2018/5/layout/IconCircleLabelList"/>
    <dgm:cxn modelId="{75222A76-6371-4E60-B97A-0C9D46E7515A}" type="presParOf" srcId="{D9AA7755-65D4-4A4F-B074-F7F866931976}" destId="{C7850D4C-BD15-4810-8DA4-9F6899FBDB2F}" srcOrd="2" destOrd="0" presId="urn:microsoft.com/office/officeart/2018/5/layout/IconCircleLabelList"/>
    <dgm:cxn modelId="{DBE4AF70-08BC-4295-BA47-24542D6BC475}" type="presParOf" srcId="{D9AA7755-65D4-4A4F-B074-F7F866931976}" destId="{97947764-D5E2-4B83-8EAA-EA54408B4F84}" srcOrd="3" destOrd="0" presId="urn:microsoft.com/office/officeart/2018/5/layout/IconCircleLabelList"/>
    <dgm:cxn modelId="{7014A335-E14F-4126-97C7-13E7D4E82D79}" type="presParOf" srcId="{C2FDEC8C-E2B9-4774-8D9D-AED7D6C0D55B}" destId="{2818E4B9-6416-4482-9782-ECF7FF702856}" srcOrd="1" destOrd="0" presId="urn:microsoft.com/office/officeart/2018/5/layout/IconCircleLabelList"/>
    <dgm:cxn modelId="{8B0A2CD6-FCCF-42B9-B0BC-543DBA726CDD}" type="presParOf" srcId="{C2FDEC8C-E2B9-4774-8D9D-AED7D6C0D55B}" destId="{5D2065B8-BF24-455A-8EE1-5E67BE48B81B}" srcOrd="2" destOrd="0" presId="urn:microsoft.com/office/officeart/2018/5/layout/IconCircleLabelList"/>
    <dgm:cxn modelId="{424BEA0D-D6D4-4471-986C-F9A0FCC1C535}" type="presParOf" srcId="{5D2065B8-BF24-455A-8EE1-5E67BE48B81B}" destId="{D24D21FC-62C1-4CB3-8209-8661C3C79008}" srcOrd="0" destOrd="0" presId="urn:microsoft.com/office/officeart/2018/5/layout/IconCircleLabelList"/>
    <dgm:cxn modelId="{2D712FCE-E693-44B3-9368-76A2FA836368}" type="presParOf" srcId="{5D2065B8-BF24-455A-8EE1-5E67BE48B81B}" destId="{E1CCDF7A-EBE7-495D-AEE1-FE9FEEA33C81}" srcOrd="1" destOrd="0" presId="urn:microsoft.com/office/officeart/2018/5/layout/IconCircleLabelList"/>
    <dgm:cxn modelId="{9592CB53-DCD1-4BD9-A966-C66AC729FC23}" type="presParOf" srcId="{5D2065B8-BF24-455A-8EE1-5E67BE48B81B}" destId="{AFF203E1-34B6-48E2-B5D4-C37BA4CDBE3D}" srcOrd="2" destOrd="0" presId="urn:microsoft.com/office/officeart/2018/5/layout/IconCircleLabelList"/>
    <dgm:cxn modelId="{899EEA98-FC95-43A6-BB46-3971C1F7C0DD}" type="presParOf" srcId="{5D2065B8-BF24-455A-8EE1-5E67BE48B81B}" destId="{1B26A24F-F4FA-4000-B231-980697CE6B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05/8/layout/vProcess5" loCatId="process" qsTypeId="urn:microsoft.com/office/officeart/2005/8/quickstyle/simple1" qsCatId="simple" csTypeId="urn:microsoft.com/office/officeart/2018/5/colors/Iconchunking_neutralicontext_colorful2" csCatId="colorful" phldr="1"/>
      <dgm:spPr/>
      <dgm:t>
        <a:bodyPr rtlCol="0"/>
        <a:lstStyle/>
        <a:p>
          <a:pPr rtl="0"/>
          <a:endParaRPr lang="en-US"/>
        </a:p>
      </dgm:t>
    </dgm:pt>
    <dgm:pt modelId="{9DCEA5FC-4640-45AF-B712-7A4FD94AEF0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sz="1600" b="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1. На основные виды деятельности, связанные с оборотом наркотических средств, психотропных веществ: культивирование растений; разработку, переработку, распределение, ввоз (вывоз), уничтожение наркотических средств, психотропных веществ</a:t>
          </a:r>
          <a:r>
            <a:rPr lang="ru-RU" sz="1050" b="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</a:p>
      </dgm:t>
    </dgm:pt>
    <dgm:pt modelId="{929A5FD9-0612-4B79-9B59-C3C36D34A069}" type="parTrans" cxnId="{DBD99269-D7F7-4B47-B17B-A5AE402751D9}">
      <dgm:prSet/>
      <dgm:spPr/>
      <dgm:t>
        <a:bodyPr rtlCol="0"/>
        <a:lstStyle/>
        <a:p>
          <a:pPr rtl="0"/>
          <a:endParaRPr lang="ru-RU" b="0" cap="none" spc="0" noProof="1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A99745B-BB5C-49B3-A782-8DB57641F6C9}" type="sibTrans" cxnId="{DBD99269-D7F7-4B47-B17B-A5AE402751D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rtlCol="0"/>
        <a:lstStyle/>
        <a:p>
          <a:pPr rtl="0"/>
          <a:endParaRPr lang="ru-RU" b="0" cap="none" spc="0" noProof="1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96A9AF0-0DAE-4EB3-B448-4501DA034F4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sz="2000" b="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2. На деятельность в области военно-технического регулирования.</a:t>
          </a:r>
        </a:p>
      </dgm:t>
    </dgm:pt>
    <dgm:pt modelId="{8CE6ABD6-768E-42C8-9029-C3B5F278B21C}" type="parTrans" cxnId="{CA0753BD-DB60-4D68-8486-5B376B839B26}">
      <dgm:prSet/>
      <dgm:spPr/>
      <dgm:t>
        <a:bodyPr rtlCol="0"/>
        <a:lstStyle/>
        <a:p>
          <a:pPr rtl="0"/>
          <a:endParaRPr lang="ru-RU" b="0" cap="none" spc="0" noProof="1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0D7DA9-E6ED-4137-9716-F48BF62327A8}" type="sibTrans" cxnId="{CA0753BD-DB60-4D68-8486-5B376B839B26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rtlCol="0"/>
        <a:lstStyle/>
        <a:p>
          <a:pPr rtl="0"/>
          <a:endParaRPr lang="ru-RU" b="0" cap="none" spc="0" noProof="1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A6B1BA0-B2FC-48AD-8EDA-F4AAA4AF278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sz="1800" b="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4. На опробирование и клеймение государственным пробирным клеймом ювелирных и иных бытовых изделий из драгоценных металлов, на регулирование экспорта необработанных алмазов.</a:t>
          </a:r>
        </a:p>
      </dgm:t>
    </dgm:pt>
    <dgm:pt modelId="{D7D3AA07-BCB9-4212-A556-E90870FB1413}" type="parTrans" cxnId="{CD6B6EE8-3813-4EF1-BFEC-C005A3326D63}">
      <dgm:prSet/>
      <dgm:spPr/>
      <dgm:t>
        <a:bodyPr rtlCol="0"/>
        <a:lstStyle/>
        <a:p>
          <a:pPr rtl="0"/>
          <a:endParaRPr lang="ru-RU" b="0" cap="none" spc="0" noProof="1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9FB540D-D808-4040-9A37-0AC474C0212F}" type="sibTrans" cxnId="{CD6B6EE8-3813-4EF1-BFEC-C005A3326D6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rtlCol="0"/>
        <a:lstStyle/>
        <a:p>
          <a:pPr rtl="0"/>
          <a:endParaRPr lang="ru-RU" b="0" cap="none" spc="0" noProof="1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2560FD2-F12F-4A06-A96F-B8667495211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sz="1800" b="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5.На экспорт и (или) импорт отдельных видов товаров, когда исключительное право на совершение таких операций предоставляется ГУПу.</a:t>
          </a:r>
        </a:p>
      </dgm:t>
    </dgm:pt>
    <dgm:pt modelId="{96173659-138A-4A00-AE0B-9063EA9393A6}" type="parTrans" cxnId="{F9D8B584-9399-4A2B-8ADC-F71293A4822C}">
      <dgm:prSet/>
      <dgm:spPr/>
      <dgm:t>
        <a:bodyPr rtlCol="0"/>
        <a:lstStyle/>
        <a:p>
          <a:pPr rtl="0"/>
          <a:endParaRPr lang="ru-RU" b="0" cap="none" spc="0" noProof="1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C3BC3F-2256-4FBC-AFA5-0D035E3EACD7}" type="sibTrans" cxnId="{F9D8B584-9399-4A2B-8ADC-F71293A4822C}">
      <dgm:prSet/>
      <dgm:spPr/>
      <dgm:t>
        <a:bodyPr rtlCol="0"/>
        <a:lstStyle/>
        <a:p>
          <a:pPr rtl="0"/>
          <a:endParaRPr lang="ru-RU" b="0" cap="none" spc="0" noProof="1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3CC5F6-E9B5-49F2-909E-A68D3889630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sz="1800" b="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3. На эмиссию наличных денег (банкнот и монет), организацию их обращения на территории РФ –ЦБ РФ</a:t>
          </a:r>
          <a:r>
            <a:rPr lang="ru-RU" sz="1200" b="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</a:p>
      </dgm:t>
    </dgm:pt>
    <dgm:pt modelId="{4C61DDEE-8BBF-4CBF-B066-7E60B6DF0A11}" type="sibTrans" cxnId="{59786CF9-070F-4821-A4E9-D33DB930D8D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rtlCol="0"/>
        <a:lstStyle/>
        <a:p>
          <a:pPr rtl="0"/>
          <a:endParaRPr lang="ru-RU" b="0" cap="none" spc="0" noProof="1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5BFC747-B881-4328-BFBE-9BC128388CC6}" type="parTrans" cxnId="{59786CF9-070F-4821-A4E9-D33DB930D8D2}">
      <dgm:prSet/>
      <dgm:spPr/>
      <dgm:t>
        <a:bodyPr rtlCol="0"/>
        <a:lstStyle/>
        <a:p>
          <a:pPr rtl="0"/>
          <a:endParaRPr lang="ru-RU" b="0" cap="none" spc="0" noProof="1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506D8D-2F1B-4E32-AA35-8144B586AFFC}" type="pres">
      <dgm:prSet presAssocID="{63085546-7C7C-4B3E-ABEB-2669F1A65FB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F43393-EEB8-41EC-B460-90B04FBE1C8B}" type="pres">
      <dgm:prSet presAssocID="{63085546-7C7C-4B3E-ABEB-2669F1A65FB2}" presName="dummyMaxCanvas" presStyleCnt="0">
        <dgm:presLayoutVars/>
      </dgm:prSet>
      <dgm:spPr/>
    </dgm:pt>
    <dgm:pt modelId="{CAB4519A-DDE5-4B0A-AB0B-36F0D8F6D094}" type="pres">
      <dgm:prSet presAssocID="{63085546-7C7C-4B3E-ABEB-2669F1A65FB2}" presName="FiveNodes_1" presStyleLbl="node1" presStyleIdx="0" presStyleCnt="5" custScaleY="121420" custLinFactNeighborX="150" custLinFactNeighborY="-15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0AA52-7207-4720-8089-3EAB722FE871}" type="pres">
      <dgm:prSet presAssocID="{63085546-7C7C-4B3E-ABEB-2669F1A65FB2}" presName="FiveNodes_2" presStyleLbl="node1" presStyleIdx="1" presStyleCnt="5" custLinFactNeighborX="0" custLinFactNeighborY="6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DC96F-77D8-4C70-8CFA-65EE39768679}" type="pres">
      <dgm:prSet presAssocID="{63085546-7C7C-4B3E-ABEB-2669F1A65FB2}" presName="FiveNodes_3" presStyleLbl="node1" presStyleIdx="2" presStyleCnt="5" custScaleX="105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38D5E-1218-4411-9105-42196F678628}" type="pres">
      <dgm:prSet presAssocID="{63085546-7C7C-4B3E-ABEB-2669F1A65FB2}" presName="FiveNodes_4" presStyleLbl="node1" presStyleIdx="3" presStyleCnt="5" custScaleX="109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4B33A-464D-42C1-8629-9776C99D5EF7}" type="pres">
      <dgm:prSet presAssocID="{63085546-7C7C-4B3E-ABEB-2669F1A65FB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29ADB-13BB-4DCD-8237-74A426DCD8A6}" type="pres">
      <dgm:prSet presAssocID="{63085546-7C7C-4B3E-ABEB-2669F1A65FB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D0A27-6E8E-444B-8983-0B69780D09D6}" type="pres">
      <dgm:prSet presAssocID="{63085546-7C7C-4B3E-ABEB-2669F1A65FB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68B03-C786-4CA4-A624-9F5707F0F8BA}" type="pres">
      <dgm:prSet presAssocID="{63085546-7C7C-4B3E-ABEB-2669F1A65FB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5E5FC-D54D-4093-8D35-9D9F550DC5C6}" type="pres">
      <dgm:prSet presAssocID="{63085546-7C7C-4B3E-ABEB-2669F1A65FB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6EE38-6F4C-4F3F-8049-67264E5272ED}" type="pres">
      <dgm:prSet presAssocID="{63085546-7C7C-4B3E-ABEB-2669F1A65FB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434FF-D91D-485B-8B3A-127D2830D90A}" type="pres">
      <dgm:prSet presAssocID="{63085546-7C7C-4B3E-ABEB-2669F1A65FB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68953-71CB-47CC-8A19-2063D257BBAA}" type="pres">
      <dgm:prSet presAssocID="{63085546-7C7C-4B3E-ABEB-2669F1A65FB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24FBD-B479-4254-9F4E-A994801EA3B9}" type="pres">
      <dgm:prSet presAssocID="{63085546-7C7C-4B3E-ABEB-2669F1A65FB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63067-7B08-408A-9F6D-E73912A14D5B}" type="pres">
      <dgm:prSet presAssocID="{63085546-7C7C-4B3E-ABEB-2669F1A65FB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F564C0-C522-4E30-A4C3-729CF5BA5643}" type="presOf" srcId="{63085546-7C7C-4B3E-ABEB-2669F1A65FB2}" destId="{7A506D8D-2F1B-4E32-AA35-8144B586AFFC}" srcOrd="0" destOrd="0" presId="urn:microsoft.com/office/officeart/2005/8/layout/vProcess5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D6B6EE8-3813-4EF1-BFEC-C005A3326D63}" srcId="{63085546-7C7C-4B3E-ABEB-2669F1A65FB2}" destId="{CA6B1BA0-B2FC-48AD-8EDA-F4AAA4AF2782}" srcOrd="3" destOrd="0" parTransId="{D7D3AA07-BCB9-4212-A556-E90870FB1413}" sibTransId="{39FB540D-D808-4040-9A37-0AC474C0212F}"/>
    <dgm:cxn modelId="{80A8C266-B97F-48B9-9904-A19BD184B3FD}" type="presOf" srcId="{9DCEA5FC-4640-45AF-B712-7A4FD94AEF0D}" destId="{1A96EE38-6F4C-4F3F-8049-67264E5272ED}" srcOrd="1" destOrd="0" presId="urn:microsoft.com/office/officeart/2005/8/layout/vProcess5"/>
    <dgm:cxn modelId="{EEBDAD54-8D79-4C3C-9192-9AADA97C1FD4}" type="presOf" srcId="{CA6B1BA0-B2FC-48AD-8EDA-F4AAA4AF2782}" destId="{30E38D5E-1218-4411-9105-42196F678628}" srcOrd="0" destOrd="0" presId="urn:microsoft.com/office/officeart/2005/8/layout/vProcess5"/>
    <dgm:cxn modelId="{9CE1DF76-8DC9-41D0-905F-79FB50609DDB}" type="presOf" srcId="{683CC5F6-E9B5-49F2-909E-A68D38896308}" destId="{04368953-71CB-47CC-8A19-2063D257BBAA}" srcOrd="1" destOrd="0" presId="urn:microsoft.com/office/officeart/2005/8/layout/vProcess5"/>
    <dgm:cxn modelId="{59786CF9-070F-4821-A4E9-D33DB930D8D2}" srcId="{63085546-7C7C-4B3E-ABEB-2669F1A65FB2}" destId="{683CC5F6-E9B5-49F2-909E-A68D38896308}" srcOrd="2" destOrd="0" parTransId="{15BFC747-B881-4328-BFBE-9BC128388CC6}" sibTransId="{4C61DDEE-8BBF-4CBF-B066-7E60B6DF0A11}"/>
    <dgm:cxn modelId="{F9D8B584-9399-4A2B-8ADC-F71293A4822C}" srcId="{63085546-7C7C-4B3E-ABEB-2669F1A65FB2}" destId="{A2560FD2-F12F-4A06-A96F-B86674952111}" srcOrd="4" destOrd="0" parTransId="{96173659-138A-4A00-AE0B-9063EA9393A6}" sibTransId="{D3C3BC3F-2256-4FBC-AFA5-0D035E3EACD7}"/>
    <dgm:cxn modelId="{247C02C9-424D-4E0B-AF4A-7C8C2F7EC8B3}" type="presOf" srcId="{0A99745B-BB5C-49B3-A782-8DB57641F6C9}" destId="{62229ADB-13BB-4DCD-8237-74A426DCD8A6}" srcOrd="0" destOrd="0" presId="urn:microsoft.com/office/officeart/2005/8/layout/vProcess5"/>
    <dgm:cxn modelId="{F9C53885-1793-487D-9C3C-0C43C2A78F9E}" type="presOf" srcId="{683CC5F6-E9B5-49F2-909E-A68D38896308}" destId="{F26DC96F-77D8-4C70-8CFA-65EE39768679}" srcOrd="0" destOrd="0" presId="urn:microsoft.com/office/officeart/2005/8/layout/vProcess5"/>
    <dgm:cxn modelId="{F681046A-C0D2-4D4D-B07B-EAA0D19B3B41}" type="presOf" srcId="{6B0D7DA9-E6ED-4137-9716-F48BF62327A8}" destId="{ED2D0A27-6E8E-444B-8983-0B69780D09D6}" srcOrd="0" destOrd="0" presId="urn:microsoft.com/office/officeart/2005/8/layout/vProcess5"/>
    <dgm:cxn modelId="{FBB1E08C-2B24-47BB-B1FA-66FC981ABA17}" type="presOf" srcId="{096A9AF0-0DAE-4EB3-B448-4501DA034F4A}" destId="{B670AA52-7207-4720-8089-3EAB722FE871}" srcOrd="0" destOrd="0" presId="urn:microsoft.com/office/officeart/2005/8/layout/vProcess5"/>
    <dgm:cxn modelId="{CA0753BD-DB60-4D68-8486-5B376B839B26}" srcId="{63085546-7C7C-4B3E-ABEB-2669F1A65FB2}" destId="{096A9AF0-0DAE-4EB3-B448-4501DA034F4A}" srcOrd="1" destOrd="0" parTransId="{8CE6ABD6-768E-42C8-9029-C3B5F278B21C}" sibTransId="{6B0D7DA9-E6ED-4137-9716-F48BF62327A8}"/>
    <dgm:cxn modelId="{DDD930CF-7571-4A0C-953C-06C7FB20B62D}" type="presOf" srcId="{A2560FD2-F12F-4A06-A96F-B86674952111}" destId="{D9763067-7B08-408A-9F6D-E73912A14D5B}" srcOrd="1" destOrd="0" presId="urn:microsoft.com/office/officeart/2005/8/layout/vProcess5"/>
    <dgm:cxn modelId="{65D86382-5584-403A-85EF-9B47890BB052}" type="presOf" srcId="{A2560FD2-F12F-4A06-A96F-B86674952111}" destId="{F0A4B33A-464D-42C1-8629-9776C99D5EF7}" srcOrd="0" destOrd="0" presId="urn:microsoft.com/office/officeart/2005/8/layout/vProcess5"/>
    <dgm:cxn modelId="{65C686BB-0E6E-42F2-96EF-0E4645EA14E1}" type="presOf" srcId="{9DCEA5FC-4640-45AF-B712-7A4FD94AEF0D}" destId="{CAB4519A-DDE5-4B0A-AB0B-36F0D8F6D094}" srcOrd="0" destOrd="0" presId="urn:microsoft.com/office/officeart/2005/8/layout/vProcess5"/>
    <dgm:cxn modelId="{DB12807A-C6F2-418B-87F1-8A47ED1BA9E8}" type="presOf" srcId="{CA6B1BA0-B2FC-48AD-8EDA-F4AAA4AF2782}" destId="{FE324FBD-B479-4254-9F4E-A994801EA3B9}" srcOrd="1" destOrd="0" presId="urn:microsoft.com/office/officeart/2005/8/layout/vProcess5"/>
    <dgm:cxn modelId="{E8069AC6-836A-4593-A0A9-3FB4D904CC23}" type="presOf" srcId="{4C61DDEE-8BBF-4CBF-B066-7E60B6DF0A11}" destId="{24568B03-C786-4CA4-A624-9F5707F0F8BA}" srcOrd="0" destOrd="0" presId="urn:microsoft.com/office/officeart/2005/8/layout/vProcess5"/>
    <dgm:cxn modelId="{79F28E6D-0952-4CB5-96EA-51C5E1A71EBA}" type="presOf" srcId="{39FB540D-D808-4040-9A37-0AC474C0212F}" destId="{E045E5FC-D54D-4093-8D35-9D9F550DC5C6}" srcOrd="0" destOrd="0" presId="urn:microsoft.com/office/officeart/2005/8/layout/vProcess5"/>
    <dgm:cxn modelId="{ABD41CBB-72E6-473A-8E41-B6C8DA9E6494}" type="presOf" srcId="{096A9AF0-0DAE-4EB3-B448-4501DA034F4A}" destId="{871434FF-D91D-485B-8B3A-127D2830D90A}" srcOrd="1" destOrd="0" presId="urn:microsoft.com/office/officeart/2005/8/layout/vProcess5"/>
    <dgm:cxn modelId="{6865EE75-9FF3-433E-A448-06C57A93CDFF}" type="presParOf" srcId="{7A506D8D-2F1B-4E32-AA35-8144B586AFFC}" destId="{B8F43393-EEB8-41EC-B460-90B04FBE1C8B}" srcOrd="0" destOrd="0" presId="urn:microsoft.com/office/officeart/2005/8/layout/vProcess5"/>
    <dgm:cxn modelId="{CFF9241E-A2F6-4838-B56B-BAEF46D2B9ED}" type="presParOf" srcId="{7A506D8D-2F1B-4E32-AA35-8144B586AFFC}" destId="{CAB4519A-DDE5-4B0A-AB0B-36F0D8F6D094}" srcOrd="1" destOrd="0" presId="urn:microsoft.com/office/officeart/2005/8/layout/vProcess5"/>
    <dgm:cxn modelId="{6A4B31CB-215A-499C-9092-668B5FA4D34E}" type="presParOf" srcId="{7A506D8D-2F1B-4E32-AA35-8144B586AFFC}" destId="{B670AA52-7207-4720-8089-3EAB722FE871}" srcOrd="2" destOrd="0" presId="urn:microsoft.com/office/officeart/2005/8/layout/vProcess5"/>
    <dgm:cxn modelId="{94B0B992-1111-46D3-AD68-E966119EE6C6}" type="presParOf" srcId="{7A506D8D-2F1B-4E32-AA35-8144B586AFFC}" destId="{F26DC96F-77D8-4C70-8CFA-65EE39768679}" srcOrd="3" destOrd="0" presId="urn:microsoft.com/office/officeart/2005/8/layout/vProcess5"/>
    <dgm:cxn modelId="{43570769-71A2-4BA6-B87C-54F164D62C75}" type="presParOf" srcId="{7A506D8D-2F1B-4E32-AA35-8144B586AFFC}" destId="{30E38D5E-1218-4411-9105-42196F678628}" srcOrd="4" destOrd="0" presId="urn:microsoft.com/office/officeart/2005/8/layout/vProcess5"/>
    <dgm:cxn modelId="{1E480782-AD6E-488C-B60A-B2C559493E97}" type="presParOf" srcId="{7A506D8D-2F1B-4E32-AA35-8144B586AFFC}" destId="{F0A4B33A-464D-42C1-8629-9776C99D5EF7}" srcOrd="5" destOrd="0" presId="urn:microsoft.com/office/officeart/2005/8/layout/vProcess5"/>
    <dgm:cxn modelId="{764836D9-F6E4-4B0E-83A4-FA3A0543004C}" type="presParOf" srcId="{7A506D8D-2F1B-4E32-AA35-8144B586AFFC}" destId="{62229ADB-13BB-4DCD-8237-74A426DCD8A6}" srcOrd="6" destOrd="0" presId="urn:microsoft.com/office/officeart/2005/8/layout/vProcess5"/>
    <dgm:cxn modelId="{0C767865-8259-42C2-B13F-0DFDC49035F7}" type="presParOf" srcId="{7A506D8D-2F1B-4E32-AA35-8144B586AFFC}" destId="{ED2D0A27-6E8E-444B-8983-0B69780D09D6}" srcOrd="7" destOrd="0" presId="urn:microsoft.com/office/officeart/2005/8/layout/vProcess5"/>
    <dgm:cxn modelId="{93DDDEA7-6302-4F6E-B20C-295D0A4579CA}" type="presParOf" srcId="{7A506D8D-2F1B-4E32-AA35-8144B586AFFC}" destId="{24568B03-C786-4CA4-A624-9F5707F0F8BA}" srcOrd="8" destOrd="0" presId="urn:microsoft.com/office/officeart/2005/8/layout/vProcess5"/>
    <dgm:cxn modelId="{F88F783A-62A9-4C92-B5AF-AC4CE62AB540}" type="presParOf" srcId="{7A506D8D-2F1B-4E32-AA35-8144B586AFFC}" destId="{E045E5FC-D54D-4093-8D35-9D9F550DC5C6}" srcOrd="9" destOrd="0" presId="urn:microsoft.com/office/officeart/2005/8/layout/vProcess5"/>
    <dgm:cxn modelId="{A9F5E42B-12C6-4792-8994-138493BEB590}" type="presParOf" srcId="{7A506D8D-2F1B-4E32-AA35-8144B586AFFC}" destId="{1A96EE38-6F4C-4F3F-8049-67264E5272ED}" srcOrd="10" destOrd="0" presId="urn:microsoft.com/office/officeart/2005/8/layout/vProcess5"/>
    <dgm:cxn modelId="{FB7E5A05-E536-46AF-9112-01771AF13B97}" type="presParOf" srcId="{7A506D8D-2F1B-4E32-AA35-8144B586AFFC}" destId="{871434FF-D91D-485B-8B3A-127D2830D90A}" srcOrd="11" destOrd="0" presId="urn:microsoft.com/office/officeart/2005/8/layout/vProcess5"/>
    <dgm:cxn modelId="{E0399B78-0147-468F-848B-70782716D7E7}" type="presParOf" srcId="{7A506D8D-2F1B-4E32-AA35-8144B586AFFC}" destId="{04368953-71CB-47CC-8A19-2063D257BBAA}" srcOrd="12" destOrd="0" presId="urn:microsoft.com/office/officeart/2005/8/layout/vProcess5"/>
    <dgm:cxn modelId="{B6214F09-BAD1-43FB-B7D7-1B6E352981A2}" type="presParOf" srcId="{7A506D8D-2F1B-4E32-AA35-8144B586AFFC}" destId="{FE324FBD-B479-4254-9F4E-A994801EA3B9}" srcOrd="13" destOrd="0" presId="urn:microsoft.com/office/officeart/2005/8/layout/vProcess5"/>
    <dgm:cxn modelId="{86ACEC42-91E6-4136-BE4E-420D55C83DDB}" type="presParOf" srcId="{7A506D8D-2F1B-4E32-AA35-8144B586AFFC}" destId="{D9763067-7B08-408A-9F6D-E73912A14D5B}" srcOrd="14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4F99A-7F83-4401-9FD0-454B3E63F228}">
      <dsp:nvSpPr>
        <dsp:cNvPr id="0" name=""/>
        <dsp:cNvSpPr/>
      </dsp:nvSpPr>
      <dsp:spPr>
        <a:xfrm>
          <a:off x="1191" y="418569"/>
          <a:ext cx="2379761" cy="951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Работу выполнили</a:t>
          </a:r>
          <a:endParaRPr lang="ru-RU" sz="2200" kern="1200" dirty="0"/>
        </a:p>
      </dsp:txBody>
      <dsp:txXfrm>
        <a:off x="477143" y="418569"/>
        <a:ext cx="1427857" cy="951904"/>
      </dsp:txXfrm>
    </dsp:sp>
    <dsp:sp modelId="{BC941872-84A9-4C66-8C95-F8F9BFD1885A}">
      <dsp:nvSpPr>
        <dsp:cNvPr id="0" name=""/>
        <dsp:cNvSpPr/>
      </dsp:nvSpPr>
      <dsp:spPr>
        <a:xfrm>
          <a:off x="2071584" y="499481"/>
          <a:ext cx="1975202" cy="7900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Горшенева Евгения</a:t>
          </a:r>
        </a:p>
      </dsp:txBody>
      <dsp:txXfrm>
        <a:off x="2466624" y="499481"/>
        <a:ext cx="1185122" cy="790080"/>
      </dsp:txXfrm>
    </dsp:sp>
    <dsp:sp modelId="{1332B448-817A-49E0-99E1-1478F6DB3530}">
      <dsp:nvSpPr>
        <dsp:cNvPr id="0" name=""/>
        <dsp:cNvSpPr/>
      </dsp:nvSpPr>
      <dsp:spPr>
        <a:xfrm>
          <a:off x="3770258" y="499481"/>
          <a:ext cx="1975202" cy="7900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Сердюченко Юлия</a:t>
          </a:r>
        </a:p>
      </dsp:txBody>
      <dsp:txXfrm>
        <a:off x="4165298" y="499481"/>
        <a:ext cx="1185122" cy="790080"/>
      </dsp:txXfrm>
    </dsp:sp>
    <dsp:sp modelId="{1BA8639B-9B58-4C9C-AB68-A00E9D252711}">
      <dsp:nvSpPr>
        <dsp:cNvPr id="0" name=""/>
        <dsp:cNvSpPr/>
      </dsp:nvSpPr>
      <dsp:spPr>
        <a:xfrm>
          <a:off x="5468932" y="499481"/>
          <a:ext cx="1975202" cy="7900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Силаев Никита</a:t>
          </a:r>
        </a:p>
      </dsp:txBody>
      <dsp:txXfrm>
        <a:off x="5863972" y="499481"/>
        <a:ext cx="1185122" cy="790080"/>
      </dsp:txXfrm>
    </dsp:sp>
    <dsp:sp modelId="{766C9E05-8DD9-4021-9771-F22CA22E40B8}">
      <dsp:nvSpPr>
        <dsp:cNvPr id="0" name=""/>
        <dsp:cNvSpPr/>
      </dsp:nvSpPr>
      <dsp:spPr>
        <a:xfrm>
          <a:off x="7167606" y="499481"/>
          <a:ext cx="1975202" cy="7900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Исломов Тимур</a:t>
          </a:r>
        </a:p>
      </dsp:txBody>
      <dsp:txXfrm>
        <a:off x="7562646" y="499481"/>
        <a:ext cx="1185122" cy="790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82840-DFDF-46C0-B6D0-BB3B6EA190CF}">
      <dsp:nvSpPr>
        <dsp:cNvPr id="0" name=""/>
        <dsp:cNvSpPr/>
      </dsp:nvSpPr>
      <dsp:spPr>
        <a:xfrm>
          <a:off x="2030739" y="997624"/>
          <a:ext cx="1392741" cy="136901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629B-A348-4442-9854-6639F243A036}">
      <dsp:nvSpPr>
        <dsp:cNvPr id="0" name=""/>
        <dsp:cNvSpPr/>
      </dsp:nvSpPr>
      <dsp:spPr>
        <a:xfrm>
          <a:off x="0" y="1621273"/>
          <a:ext cx="1404492" cy="5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noProof="1"/>
        </a:p>
      </dsp:txBody>
      <dsp:txXfrm>
        <a:off x="0" y="1621273"/>
        <a:ext cx="1404492" cy="561796"/>
      </dsp:txXfrm>
    </dsp:sp>
    <dsp:sp modelId="{835FF382-504E-4BBF-8487-A321A7034E3E}">
      <dsp:nvSpPr>
        <dsp:cNvPr id="0" name=""/>
        <dsp:cNvSpPr/>
      </dsp:nvSpPr>
      <dsp:spPr>
        <a:xfrm>
          <a:off x="194534" y="1948473"/>
          <a:ext cx="936219" cy="8000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E426D-B6AC-440B-A47F-3FDB6A8600E6}">
      <dsp:nvSpPr>
        <dsp:cNvPr id="0" name=""/>
        <dsp:cNvSpPr/>
      </dsp:nvSpPr>
      <dsp:spPr>
        <a:xfrm>
          <a:off x="0" y="1090009"/>
          <a:ext cx="1404492" cy="5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noProof="1"/>
        </a:p>
      </dsp:txBody>
      <dsp:txXfrm>
        <a:off x="0" y="1090009"/>
        <a:ext cx="1404492" cy="561796"/>
      </dsp:txXfrm>
    </dsp:sp>
    <dsp:sp modelId="{DCFCA816-5BB0-49A4-8AB8-ECECF5FF6448}">
      <dsp:nvSpPr>
        <dsp:cNvPr id="0" name=""/>
        <dsp:cNvSpPr/>
      </dsp:nvSpPr>
      <dsp:spPr>
        <a:xfrm>
          <a:off x="103594" y="643030"/>
          <a:ext cx="1112048" cy="10223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5D1D7-EC39-4657-B6F2-3A991615A908}">
      <dsp:nvSpPr>
        <dsp:cNvPr id="0" name=""/>
        <dsp:cNvSpPr/>
      </dsp:nvSpPr>
      <dsp:spPr>
        <a:xfrm>
          <a:off x="3306700" y="1679912"/>
          <a:ext cx="1404492" cy="5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306700" y="1679912"/>
        <a:ext cx="1404492" cy="561796"/>
      </dsp:txXfrm>
    </dsp:sp>
    <dsp:sp modelId="{4F5D0D24-1345-49A4-8F73-49183F4D5271}">
      <dsp:nvSpPr>
        <dsp:cNvPr id="0" name=""/>
        <dsp:cNvSpPr/>
      </dsp:nvSpPr>
      <dsp:spPr>
        <a:xfrm>
          <a:off x="4739891" y="875500"/>
          <a:ext cx="1631841" cy="149114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C5DAA-F441-4E57-A5A2-7094A6037365}">
      <dsp:nvSpPr>
        <dsp:cNvPr id="0" name=""/>
        <dsp:cNvSpPr/>
      </dsp:nvSpPr>
      <dsp:spPr>
        <a:xfrm>
          <a:off x="5070653" y="1656074"/>
          <a:ext cx="1404492" cy="5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noProof="1"/>
        </a:p>
      </dsp:txBody>
      <dsp:txXfrm>
        <a:off x="5070653" y="1656074"/>
        <a:ext cx="1404492" cy="561796"/>
      </dsp:txXfrm>
    </dsp:sp>
    <dsp:sp modelId="{6F00516A-0819-4245-8DD3-D7BF83847D33}">
      <dsp:nvSpPr>
        <dsp:cNvPr id="0" name=""/>
        <dsp:cNvSpPr/>
      </dsp:nvSpPr>
      <dsp:spPr>
        <a:xfrm>
          <a:off x="7041676" y="476623"/>
          <a:ext cx="950926" cy="9140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E09C7-FB3B-44A7-9F18-A44D85BC206E}">
      <dsp:nvSpPr>
        <dsp:cNvPr id="0" name=""/>
        <dsp:cNvSpPr/>
      </dsp:nvSpPr>
      <dsp:spPr>
        <a:xfrm>
          <a:off x="6834606" y="1652838"/>
          <a:ext cx="1404492" cy="5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834606" y="1652838"/>
        <a:ext cx="1404492" cy="561796"/>
      </dsp:txXfrm>
    </dsp:sp>
    <dsp:sp modelId="{8A3A8F52-E03F-43E9-BC19-0406FEA7C3E5}">
      <dsp:nvSpPr>
        <dsp:cNvPr id="0" name=""/>
        <dsp:cNvSpPr/>
      </dsp:nvSpPr>
      <dsp:spPr>
        <a:xfrm>
          <a:off x="8659209" y="1885519"/>
          <a:ext cx="976321" cy="96224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59276-6E3E-46A3-8C87-B750227FE549}">
      <dsp:nvSpPr>
        <dsp:cNvPr id="0" name=""/>
        <dsp:cNvSpPr/>
      </dsp:nvSpPr>
      <dsp:spPr>
        <a:xfrm>
          <a:off x="8484884" y="1664884"/>
          <a:ext cx="1404492" cy="5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8484884" y="1664884"/>
        <a:ext cx="1404492" cy="561796"/>
      </dsp:txXfrm>
    </dsp:sp>
    <dsp:sp modelId="{E31562AD-606D-4FE5-AC4E-D4523E19897C}">
      <dsp:nvSpPr>
        <dsp:cNvPr id="0" name=""/>
        <dsp:cNvSpPr/>
      </dsp:nvSpPr>
      <dsp:spPr>
        <a:xfrm>
          <a:off x="9893873" y="442074"/>
          <a:ext cx="1236505" cy="10700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D2A53-D819-4E6C-93B0-B0060DF8E22F}">
      <dsp:nvSpPr>
        <dsp:cNvPr id="0" name=""/>
        <dsp:cNvSpPr/>
      </dsp:nvSpPr>
      <dsp:spPr>
        <a:xfrm>
          <a:off x="10135163" y="1691836"/>
          <a:ext cx="1404492" cy="5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0135163" y="1691836"/>
        <a:ext cx="1404492" cy="561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11292-5724-4CF3-9B68-C9C37D007AE6}">
      <dsp:nvSpPr>
        <dsp:cNvPr id="0" name=""/>
        <dsp:cNvSpPr/>
      </dsp:nvSpPr>
      <dsp:spPr>
        <a:xfrm>
          <a:off x="-11845" y="36701"/>
          <a:ext cx="3625848" cy="1547366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410B7-CA0F-43F4-960E-9DA7059AF511}">
      <dsp:nvSpPr>
        <dsp:cNvPr id="0" name=""/>
        <dsp:cNvSpPr/>
      </dsp:nvSpPr>
      <dsp:spPr>
        <a:xfrm>
          <a:off x="456232" y="358353"/>
          <a:ext cx="852716" cy="85105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2B821-D3EB-46EE-BCA0-DA5A1D91AF84}">
      <dsp:nvSpPr>
        <dsp:cNvPr id="0" name=""/>
        <dsp:cNvSpPr/>
      </dsp:nvSpPr>
      <dsp:spPr>
        <a:xfrm>
          <a:off x="1777027" y="10195"/>
          <a:ext cx="1765036" cy="154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23" tIns="163923" rIns="163923" bIns="163923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>
              <a:solidFill>
                <a:schemeClr val="bg1"/>
              </a:solidFill>
            </a:rPr>
            <a:t>Присутствие одного очень крупного продавца</a:t>
          </a:r>
          <a:endParaRPr lang="ru-RU" sz="1800" kern="1200" noProof="1">
            <a:solidFill>
              <a:schemeClr val="bg1"/>
            </a:solidFill>
          </a:endParaRPr>
        </a:p>
      </dsp:txBody>
      <dsp:txXfrm>
        <a:off x="1777027" y="10195"/>
        <a:ext cx="1765036" cy="1548879"/>
      </dsp:txXfrm>
    </dsp:sp>
    <dsp:sp modelId="{5EDC32A8-8A30-43AA-B28C-4DE1051927E9}">
      <dsp:nvSpPr>
        <dsp:cNvPr id="0" name=""/>
        <dsp:cNvSpPr/>
      </dsp:nvSpPr>
      <dsp:spPr>
        <a:xfrm>
          <a:off x="-11845" y="1934560"/>
          <a:ext cx="3625848" cy="1547366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72B6A-45B7-4ABB-9EFD-F5AC17DE9608}">
      <dsp:nvSpPr>
        <dsp:cNvPr id="0" name=""/>
        <dsp:cNvSpPr/>
      </dsp:nvSpPr>
      <dsp:spPr>
        <a:xfrm>
          <a:off x="456232" y="2282718"/>
          <a:ext cx="852716" cy="85105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86CCF-EBB1-4A29-B240-4BC3DA177E84}">
      <dsp:nvSpPr>
        <dsp:cNvPr id="0" name=""/>
        <dsp:cNvSpPr/>
      </dsp:nvSpPr>
      <dsp:spPr>
        <a:xfrm>
          <a:off x="1777027" y="1934560"/>
          <a:ext cx="1765036" cy="154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23" tIns="163923" rIns="163923" bIns="163923" numCol="1" spcCol="1270" rtlCol="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noProof="1">
              <a:solidFill>
                <a:schemeClr val="bg1"/>
              </a:solidFill>
            </a:rPr>
            <a:t>Продукция, не имеющая конкурентных аналогов</a:t>
          </a:r>
        </a:p>
      </dsp:txBody>
      <dsp:txXfrm>
        <a:off x="1777027" y="1934560"/>
        <a:ext cx="1765036" cy="1548879"/>
      </dsp:txXfrm>
    </dsp:sp>
    <dsp:sp modelId="{9A0BFF3C-2CEC-4858-9BAB-E116AFA3232C}">
      <dsp:nvSpPr>
        <dsp:cNvPr id="0" name=""/>
        <dsp:cNvSpPr/>
      </dsp:nvSpPr>
      <dsp:spPr>
        <a:xfrm>
          <a:off x="0" y="3864496"/>
          <a:ext cx="3625848" cy="154736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D5B281A6-BA0E-40C1-8688-C39140EA2870}">
      <dsp:nvSpPr>
        <dsp:cNvPr id="0" name=""/>
        <dsp:cNvSpPr/>
      </dsp:nvSpPr>
      <dsp:spPr>
        <a:xfrm>
          <a:off x="456232" y="4207083"/>
          <a:ext cx="852716" cy="85105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0"/>
        </a:effectLst>
        <a:scene3d>
          <a:camera prst="orthographicFront"/>
          <a:lightRig rig="threePt" dir="t"/>
        </a:scene3d>
        <a:sp3d contourW="6350">
          <a:contourClr>
            <a:schemeClr val="accent1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16489-2958-4EC7-8978-77745884B976}">
      <dsp:nvSpPr>
        <dsp:cNvPr id="0" name=""/>
        <dsp:cNvSpPr/>
      </dsp:nvSpPr>
      <dsp:spPr>
        <a:xfrm>
          <a:off x="1681397" y="3858926"/>
          <a:ext cx="1956295" cy="154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23" tIns="163923" rIns="163923" bIns="163923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Экономические и юридические барьеры</a:t>
          </a:r>
        </a:p>
      </dsp:txBody>
      <dsp:txXfrm>
        <a:off x="1681397" y="3858926"/>
        <a:ext cx="1956295" cy="1548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1AB28-B3DA-4A0A-BF52-3BE2078D4ABD}">
      <dsp:nvSpPr>
        <dsp:cNvPr id="0" name=""/>
        <dsp:cNvSpPr/>
      </dsp:nvSpPr>
      <dsp:spPr>
        <a:xfrm rot="5400000">
          <a:off x="-2051849" y="2105065"/>
          <a:ext cx="4926361" cy="16453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 rot="-5400000">
        <a:off x="-411335" y="1287217"/>
        <a:ext cx="1645332" cy="3281029"/>
      </dsp:txXfrm>
    </dsp:sp>
    <dsp:sp modelId="{9EB800F4-26B4-4ED1-A49F-4E5E4D4D2E16}">
      <dsp:nvSpPr>
        <dsp:cNvPr id="0" name=""/>
        <dsp:cNvSpPr/>
      </dsp:nvSpPr>
      <dsp:spPr>
        <a:xfrm rot="5400000">
          <a:off x="165400" y="540805"/>
          <a:ext cx="4103695" cy="41133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/>
            <a:t>естественная;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/>
            <a:t>искусственная;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/>
            <a:t>открытая;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/>
            <a:t>закрытая (государственная) монополия.</a:t>
          </a:r>
        </a:p>
      </dsp:txBody>
      <dsp:txXfrm rot="-5400000">
        <a:off x="160578" y="745953"/>
        <a:ext cx="3913013" cy="37030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A4AD9-9384-455C-AF51-202B08254D55}">
      <dsp:nvSpPr>
        <dsp:cNvPr id="0" name=""/>
        <dsp:cNvSpPr/>
      </dsp:nvSpPr>
      <dsp:spPr>
        <a:xfrm>
          <a:off x="5945" y="189716"/>
          <a:ext cx="3163740" cy="282593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noProof="1">
              <a:solidFill>
                <a:schemeClr val="tx1"/>
              </a:solidFill>
            </a:rPr>
            <a:t>ВО-ПЕРВЫХ: </a:t>
          </a:r>
          <a:r>
            <a:rPr lang="ru-RU" sz="2000" kern="1200" noProof="1">
              <a:solidFill>
                <a:schemeClr val="tx1"/>
              </a:solidFill>
            </a:rPr>
            <a:t/>
          </a:r>
          <a:br>
            <a:rPr lang="ru-RU" sz="2000" kern="1200" noProof="1">
              <a:solidFill>
                <a:schemeClr val="tx1"/>
              </a:solidFill>
            </a:rPr>
          </a:br>
          <a:r>
            <a:rPr lang="ru-RU" sz="2000" kern="1200" noProof="1">
              <a:solidFill>
                <a:schemeClr val="tx1"/>
              </a:solidFill>
            </a:rPr>
            <a:t>не отказываться от заключения договора с отдельными потребителями на производство (реализацию) товаров</a:t>
          </a:r>
        </a:p>
      </dsp:txBody>
      <dsp:txXfrm>
        <a:off x="5945" y="189716"/>
        <a:ext cx="3163740" cy="2825936"/>
      </dsp:txXfrm>
    </dsp:sp>
    <dsp:sp modelId="{7A5B3E65-9777-4EF6-A5E1-C35B895D487A}">
      <dsp:nvSpPr>
        <dsp:cNvPr id="0" name=""/>
        <dsp:cNvSpPr/>
      </dsp:nvSpPr>
      <dsp:spPr>
        <a:xfrm>
          <a:off x="3405046" y="188784"/>
          <a:ext cx="2353605" cy="28278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noProof="1">
              <a:solidFill>
                <a:schemeClr val="tx1"/>
              </a:solidFill>
            </a:rPr>
            <a:t>ВО-ВТОРЫХ: </a:t>
          </a:r>
          <a:r>
            <a:rPr lang="ru-RU" sz="2000" kern="1200" noProof="1">
              <a:solidFill>
                <a:schemeClr val="tx1"/>
              </a:solidFill>
            </a:rPr>
            <a:t/>
          </a:r>
          <a:br>
            <a:rPr lang="ru-RU" sz="2000" kern="1200" noProof="1">
              <a:solidFill>
                <a:schemeClr val="tx1"/>
              </a:solidFill>
            </a:rPr>
          </a:br>
          <a:r>
            <a:rPr lang="ru-RU" sz="2000" kern="1200" noProof="1">
              <a:solidFill>
                <a:schemeClr val="tx1"/>
              </a:solidFill>
            </a:rPr>
            <a:t>представлять соответствующему органу регулирования естественной монополии:</a:t>
          </a:r>
        </a:p>
      </dsp:txBody>
      <dsp:txXfrm>
        <a:off x="3405046" y="188784"/>
        <a:ext cx="2353605" cy="2827801"/>
      </dsp:txXfrm>
    </dsp:sp>
    <dsp:sp modelId="{98736366-53F9-49EF-9094-E77CAF66F377}">
      <dsp:nvSpPr>
        <dsp:cNvPr id="0" name=""/>
        <dsp:cNvSpPr/>
      </dsp:nvSpPr>
      <dsp:spPr>
        <a:xfrm>
          <a:off x="5994013" y="188784"/>
          <a:ext cx="2353605" cy="282780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noProof="1">
              <a:solidFill>
                <a:schemeClr val="tx1"/>
              </a:solidFill>
            </a:rPr>
            <a:t>В-ТРЕТЬИХ: </a:t>
          </a:r>
          <a:r>
            <a:rPr lang="ru-RU" sz="2000" kern="1200" noProof="1">
              <a:solidFill>
                <a:schemeClr val="tx1"/>
              </a:solidFill>
            </a:rPr>
            <a:t/>
          </a:r>
          <a:br>
            <a:rPr lang="ru-RU" sz="2000" kern="1200" noProof="1">
              <a:solidFill>
                <a:schemeClr val="tx1"/>
              </a:solidFill>
            </a:rPr>
          </a:br>
          <a:r>
            <a:rPr lang="ru-RU" sz="2000" kern="1200" noProof="1">
              <a:solidFill>
                <a:schemeClr val="tx1"/>
              </a:solidFill>
            </a:rPr>
            <a:t>вести раздельный учет доходов и расходов по видам деятельности</a:t>
          </a:r>
        </a:p>
      </dsp:txBody>
      <dsp:txXfrm>
        <a:off x="5994013" y="188784"/>
        <a:ext cx="2353605" cy="2827801"/>
      </dsp:txXfrm>
    </dsp:sp>
    <dsp:sp modelId="{E111D404-B88B-44E6-839A-F40E9BF97271}">
      <dsp:nvSpPr>
        <dsp:cNvPr id="0" name=""/>
        <dsp:cNvSpPr/>
      </dsp:nvSpPr>
      <dsp:spPr>
        <a:xfrm>
          <a:off x="8582979" y="188784"/>
          <a:ext cx="2353605" cy="282780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noProof="1">
              <a:solidFill>
                <a:schemeClr val="tx1"/>
              </a:solidFill>
            </a:rPr>
            <a:t>В-ЧЕТВЕРТЫХ: </a:t>
          </a:r>
          <a:r>
            <a:rPr lang="ru-RU" sz="2000" kern="1200" noProof="1">
              <a:solidFill>
                <a:schemeClr val="tx1"/>
              </a:solidFill>
            </a:rPr>
            <a:t/>
          </a:r>
          <a:br>
            <a:rPr lang="ru-RU" sz="2000" kern="1200" noProof="1">
              <a:solidFill>
                <a:schemeClr val="tx1"/>
              </a:solidFill>
            </a:rPr>
          </a:br>
          <a:r>
            <a:rPr lang="ru-RU" sz="2000" kern="1200" noProof="1">
              <a:solidFill>
                <a:schemeClr val="tx1"/>
              </a:solidFill>
            </a:rPr>
            <a:t>обеспечивать свободный доступ к информации о своей деятельности</a:t>
          </a:r>
        </a:p>
      </dsp:txBody>
      <dsp:txXfrm>
        <a:off x="8582979" y="188784"/>
        <a:ext cx="2353605" cy="28278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584AC-334C-4D98-9E88-D4EE344FF90D}">
      <dsp:nvSpPr>
        <dsp:cNvPr id="0" name=""/>
        <dsp:cNvSpPr/>
      </dsp:nvSpPr>
      <dsp:spPr>
        <a:xfrm>
          <a:off x="0" y="43621"/>
          <a:ext cx="2331610" cy="19191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04ED0-9912-4313-AFA2-7904C1513343}">
      <dsp:nvSpPr>
        <dsp:cNvPr id="0" name=""/>
        <dsp:cNvSpPr/>
      </dsp:nvSpPr>
      <dsp:spPr>
        <a:xfrm>
          <a:off x="225294" y="79513"/>
          <a:ext cx="1976152" cy="1910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47764-D5E2-4B83-8EAA-EA54408B4F84}">
      <dsp:nvSpPr>
        <dsp:cNvPr id="0" name=""/>
        <dsp:cNvSpPr/>
      </dsp:nvSpPr>
      <dsp:spPr>
        <a:xfrm>
          <a:off x="19266" y="2009529"/>
          <a:ext cx="5376065" cy="127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500" b="1" kern="1200" cap="none" noProof="1"/>
            <a:t>- это союз нескольких предприятий одной отрасли промышленности, в котором его участники сохраняют свою собственность на средства и продукты производства, а созданные изделия сами продают на рынке, договариваясь о квоте - доле каждого в общем выпуске продукции, о продажных ценах, распределением рынков и др</a:t>
          </a:r>
        </a:p>
      </dsp:txBody>
      <dsp:txXfrm>
        <a:off x="19266" y="2009529"/>
        <a:ext cx="5376065" cy="1277793"/>
      </dsp:txXfrm>
    </dsp:sp>
    <dsp:sp modelId="{D24D21FC-62C1-4CB3-8209-8661C3C79008}">
      <dsp:nvSpPr>
        <dsp:cNvPr id="0" name=""/>
        <dsp:cNvSpPr/>
      </dsp:nvSpPr>
      <dsp:spPr>
        <a:xfrm>
          <a:off x="5675851" y="26504"/>
          <a:ext cx="2450075" cy="18729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CDF7A-EBE7-495D-AEE1-FE9FEEA33C81}">
      <dsp:nvSpPr>
        <dsp:cNvPr id="0" name=""/>
        <dsp:cNvSpPr/>
      </dsp:nvSpPr>
      <dsp:spPr>
        <a:xfrm>
          <a:off x="5960528" y="177410"/>
          <a:ext cx="1880725" cy="1429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6A24F-F4FA-4000-B231-980697CE6BC5}">
      <dsp:nvSpPr>
        <dsp:cNvPr id="0" name=""/>
        <dsp:cNvSpPr/>
      </dsp:nvSpPr>
      <dsp:spPr>
        <a:xfrm>
          <a:off x="5612800" y="2026496"/>
          <a:ext cx="5581323" cy="108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600" b="0" kern="1200" cap="none" noProof="1"/>
            <a:t>- </a:t>
          </a:r>
          <a:r>
            <a:rPr lang="ru-RU" sz="1600" b="1" kern="1200" cap="none" noProof="1"/>
            <a:t>это объединение ряда предприятий, изготовляющих однородную продукцию; здесь собственность на материальные условия хозяйствования сохраняются за участниками объединения, а готовая продукция сбывается как общее достояние через созданную для этого контору.</a:t>
          </a:r>
        </a:p>
      </dsp:txBody>
      <dsp:txXfrm>
        <a:off x="5612800" y="2026496"/>
        <a:ext cx="5581323" cy="10805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4519A-DDE5-4B0A-AB0B-36F0D8F6D094}">
      <dsp:nvSpPr>
        <dsp:cNvPr id="0" name=""/>
        <dsp:cNvSpPr/>
      </dsp:nvSpPr>
      <dsp:spPr>
        <a:xfrm>
          <a:off x="13263" y="-40045"/>
          <a:ext cx="8842064" cy="90800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1. На основные виды деятельности, связанные с оборотом наркотических средств, психотропных веществ: культивирование растений; разработку, переработку, распределение, ввоз (вывоз), уничтожение наркотических средств, психотропных веществ</a:t>
          </a:r>
          <a:r>
            <a:rPr lang="ru-RU" sz="1050" b="0" kern="120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</a:p>
      </dsp:txBody>
      <dsp:txXfrm>
        <a:off x="39857" y="-13451"/>
        <a:ext cx="7938230" cy="854815"/>
      </dsp:txXfrm>
    </dsp:sp>
    <dsp:sp modelId="{B670AA52-7207-4720-8089-3EAB722FE871}">
      <dsp:nvSpPr>
        <dsp:cNvPr id="0" name=""/>
        <dsp:cNvSpPr/>
      </dsp:nvSpPr>
      <dsp:spPr>
        <a:xfrm>
          <a:off x="660284" y="939575"/>
          <a:ext cx="8842064" cy="74782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2. На деятельность в области военно-технического регулирования.</a:t>
          </a:r>
        </a:p>
      </dsp:txBody>
      <dsp:txXfrm>
        <a:off x="682187" y="961478"/>
        <a:ext cx="7651890" cy="704014"/>
      </dsp:txXfrm>
    </dsp:sp>
    <dsp:sp modelId="{F26DC96F-77D8-4C70-8CFA-65EE39768679}">
      <dsp:nvSpPr>
        <dsp:cNvPr id="0" name=""/>
        <dsp:cNvSpPr/>
      </dsp:nvSpPr>
      <dsp:spPr>
        <a:xfrm>
          <a:off x="1065739" y="1743413"/>
          <a:ext cx="9351720" cy="74782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3. На эмиссию наличных денег (банкнот и монет), организацию их обращения на территории РФ –ЦБ РФ</a:t>
          </a:r>
          <a:r>
            <a:rPr lang="ru-RU" sz="1200" b="0" kern="120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</a:p>
      </dsp:txBody>
      <dsp:txXfrm>
        <a:off x="1087642" y="1765316"/>
        <a:ext cx="8095470" cy="704014"/>
      </dsp:txXfrm>
    </dsp:sp>
    <dsp:sp modelId="{30E38D5E-1218-4411-9105-42196F678628}">
      <dsp:nvSpPr>
        <dsp:cNvPr id="0" name=""/>
        <dsp:cNvSpPr/>
      </dsp:nvSpPr>
      <dsp:spPr>
        <a:xfrm>
          <a:off x="1569342" y="2595097"/>
          <a:ext cx="9665083" cy="74782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4. На опробирование и клеймение государственным пробирным клеймом ювелирных и иных бытовых изделий из драгоценных металлов, на регулирование экспорта необработанных алмазов.</a:t>
          </a:r>
        </a:p>
      </dsp:txBody>
      <dsp:txXfrm>
        <a:off x="1591245" y="2617000"/>
        <a:ext cx="8368206" cy="704014"/>
      </dsp:txXfrm>
    </dsp:sp>
    <dsp:sp modelId="{F0A4B33A-464D-42C1-8629-9776C99D5EF7}">
      <dsp:nvSpPr>
        <dsp:cNvPr id="0" name=""/>
        <dsp:cNvSpPr/>
      </dsp:nvSpPr>
      <dsp:spPr>
        <a:xfrm>
          <a:off x="2641136" y="3446781"/>
          <a:ext cx="8842064" cy="74782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5.На экспорт и (или) импорт отдельных видов товаров, когда исключительное право на совершение таких операций предоставляется ГУПу.</a:t>
          </a:r>
        </a:p>
      </dsp:txBody>
      <dsp:txXfrm>
        <a:off x="2663039" y="3468684"/>
        <a:ext cx="7651890" cy="704014"/>
      </dsp:txXfrm>
    </dsp:sp>
    <dsp:sp modelId="{62229ADB-13BB-4DCD-8237-74A426DCD8A6}">
      <dsp:nvSpPr>
        <dsp:cNvPr id="0" name=""/>
        <dsp:cNvSpPr/>
      </dsp:nvSpPr>
      <dsp:spPr>
        <a:xfrm>
          <a:off x="8355980" y="586369"/>
          <a:ext cx="486083" cy="4860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 noProof="1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8465349" y="586369"/>
        <a:ext cx="267345" cy="365777"/>
      </dsp:txXfrm>
    </dsp:sp>
    <dsp:sp modelId="{ED2D0A27-6E8E-444B-8983-0B69780D09D6}">
      <dsp:nvSpPr>
        <dsp:cNvPr id="0" name=""/>
        <dsp:cNvSpPr/>
      </dsp:nvSpPr>
      <dsp:spPr>
        <a:xfrm>
          <a:off x="9016264" y="1438053"/>
          <a:ext cx="486083" cy="4860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 noProof="1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125633" y="1438053"/>
        <a:ext cx="267345" cy="365777"/>
      </dsp:txXfrm>
    </dsp:sp>
    <dsp:sp modelId="{24568B03-C786-4CA4-A624-9F5707F0F8BA}">
      <dsp:nvSpPr>
        <dsp:cNvPr id="0" name=""/>
        <dsp:cNvSpPr/>
      </dsp:nvSpPr>
      <dsp:spPr>
        <a:xfrm>
          <a:off x="9676548" y="2277274"/>
          <a:ext cx="486083" cy="4860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 noProof="1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785917" y="2277274"/>
        <a:ext cx="267345" cy="365777"/>
      </dsp:txXfrm>
    </dsp:sp>
    <dsp:sp modelId="{E045E5FC-D54D-4093-8D35-9D9F550DC5C6}">
      <dsp:nvSpPr>
        <dsp:cNvPr id="0" name=""/>
        <dsp:cNvSpPr/>
      </dsp:nvSpPr>
      <dsp:spPr>
        <a:xfrm>
          <a:off x="10336832" y="3137267"/>
          <a:ext cx="486083" cy="4860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 noProof="1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446201" y="3137267"/>
        <a:ext cx="267345" cy="365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Список значков с подписями"/>
  <dgm:desc val="Используется для отображения непоследовательных или сгруппированных блоков данных, сопровождаемых соответствующими визуальными элементами. Рекомендуется использовать значки или небольшие изображения с краткими текстовыми подпися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Вертикальный сплошной список со значками"/>
  <dgm:desc val="Используется для отображения сверху вниз последовательности визуальных элементов, сгруппированных в фигуре, с текстом уровня 1 или уровня 1 и 2. Рекомендуется использовать значки или небольшие изображения с более длинными описания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Список круглых значков с подписями"/>
  <dgm:desc val="Используется для отображения непоследовательных или сгруппированных блоков данных, сопровождаемых соответствующими визуальными элементами. Рекомендуется использовать значки или небольшие изображения с краткими текстовыми подпися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B2C6EDC-7FFA-47A2-B52F-55A206E4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EDDADD-70D2-4CFE-B25E-1F36E04BB9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BE9B67-44A1-4CB2-83FA-C07CF7993749}" type="datetime1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0A19CE-73D9-4994-9060-F191EDCCBD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30A47C41-E403-4DA7-841A-2A4B1C464C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6B7899-3180-4353-9ECC-DB9AF208C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48DD28-CAC4-4C4A-8571-E876C2CBC1E5}" type="datetime1">
              <a:rPr lang="ru-RU" noProof="0" smtClean="0"/>
              <a:t>08.02.2022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CAC06A-4905-4B1A-83C1-3B011A8CF04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7100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7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55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9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38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86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07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44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63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2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21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2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9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59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3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99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58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4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7461A7-C745-4C36-816E-A1BF6EE517A4}"/>
              </a:ext>
            </a:extLst>
          </p:cNvPr>
          <p:cNvSpPr/>
          <p:nvPr userDrawn="1"/>
        </p:nvSpPr>
        <p:spPr>
          <a:xfrm>
            <a:off x="0" y="4554000"/>
            <a:ext cx="12192000" cy="23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6CD15-EEA4-46CB-A7B3-495FF7C8B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3833999"/>
            <a:ext cx="5937026" cy="720001"/>
          </a:xfrm>
          <a:solidFill>
            <a:schemeClr val="bg1"/>
          </a:solidFill>
        </p:spPr>
        <p:txBody>
          <a:bodyPr rtlCol="0" anchor="ctr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F20683-79D6-43CE-A167-BF1E25FA4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731026"/>
            <a:ext cx="9144000" cy="720000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194F1B6-7D05-4E73-BA00-BC5670C43D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998793" y="2408820"/>
            <a:ext cx="3399320" cy="2592271"/>
            <a:chOff x="7998793" y="2408820"/>
            <a:chExt cx="3399320" cy="2592271"/>
          </a:xfrm>
        </p:grpSpPr>
        <p:sp>
          <p:nvSpPr>
            <p:cNvPr id="13" name="Графический объект 14">
              <a:extLst>
                <a:ext uri="{FF2B5EF4-FFF2-40B4-BE49-F238E27FC236}">
                  <a16:creationId xmlns:a16="http://schemas.microsoft.com/office/drawing/2014/main" id="{8B58D1C2-E2C1-48D1-9CD7-D98859263F8B}"/>
                </a:ext>
              </a:extLst>
            </p:cNvPr>
            <p:cNvSpPr/>
            <p:nvPr userDrawn="1"/>
          </p:nvSpPr>
          <p:spPr>
            <a:xfrm rot="18900000">
              <a:off x="8436128" y="4572466"/>
              <a:ext cx="2357438" cy="428625"/>
            </a:xfrm>
            <a:custGeom>
              <a:avLst/>
              <a:gdLst>
                <a:gd name="connsiteX0" fmla="*/ 0 w 1885950"/>
                <a:gd name="connsiteY0" fmla="*/ 0 h 342900"/>
                <a:gd name="connsiteX1" fmla="*/ 473393 w 1885950"/>
                <a:gd name="connsiteY1" fmla="*/ 342900 h 342900"/>
                <a:gd name="connsiteX2" fmla="*/ 946785 w 1885950"/>
                <a:gd name="connsiteY2" fmla="*/ 0 h 342900"/>
                <a:gd name="connsiteX3" fmla="*/ 1420178 w 1885950"/>
                <a:gd name="connsiteY3" fmla="*/ 342900 h 342900"/>
                <a:gd name="connsiteX4" fmla="*/ 1893570 w 1885950"/>
                <a:gd name="connsiteY4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950" h="342900">
                  <a:moveTo>
                    <a:pt x="0" y="0"/>
                  </a:moveTo>
                  <a:cubicBezTo>
                    <a:pt x="236220" y="0"/>
                    <a:pt x="236220" y="342900"/>
                    <a:pt x="473393" y="342900"/>
                  </a:cubicBezTo>
                  <a:cubicBezTo>
                    <a:pt x="709613" y="342900"/>
                    <a:pt x="709613" y="0"/>
                    <a:pt x="946785" y="0"/>
                  </a:cubicBezTo>
                  <a:cubicBezTo>
                    <a:pt x="1183005" y="0"/>
                    <a:pt x="1183005" y="342900"/>
                    <a:pt x="1420178" y="342900"/>
                  </a:cubicBezTo>
                  <a:cubicBezTo>
                    <a:pt x="1657350" y="342900"/>
                    <a:pt x="1656398" y="0"/>
                    <a:pt x="1893570" y="0"/>
                  </a:cubicBezTo>
                </a:path>
              </a:pathLst>
            </a:custGeom>
            <a:noFill/>
            <a:ln w="12700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52BDBB4-28D9-4B2B-BA1A-8A20B3CA0A1B}"/>
                </a:ext>
              </a:extLst>
            </p:cNvPr>
            <p:cNvSpPr/>
            <p:nvPr userDrawn="1"/>
          </p:nvSpPr>
          <p:spPr>
            <a:xfrm>
              <a:off x="10505144" y="2408820"/>
              <a:ext cx="892969" cy="892970"/>
            </a:xfrm>
            <a:prstGeom prst="ellipse">
              <a:avLst/>
            </a:prstGeom>
            <a:noFill/>
            <a:ln w="127000" cap="flat">
              <a:solidFill>
                <a:schemeClr val="accent4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noProof="0">
                <a:solidFill>
                  <a:schemeClr val="tx1"/>
                </a:solidFill>
              </a:endParaRPr>
            </a:p>
          </p:txBody>
        </p:sp>
        <p:sp>
          <p:nvSpPr>
            <p:cNvPr id="15" name="Равнобедренный треугольник 14">
              <a:extLst>
                <a:ext uri="{FF2B5EF4-FFF2-40B4-BE49-F238E27FC236}">
                  <a16:creationId xmlns:a16="http://schemas.microsoft.com/office/drawing/2014/main" id="{6FA2AB67-0CBD-40DF-8724-9E261D88001E}"/>
                </a:ext>
              </a:extLst>
            </p:cNvPr>
            <p:cNvSpPr/>
            <p:nvPr userDrawn="1"/>
          </p:nvSpPr>
          <p:spPr>
            <a:xfrm>
              <a:off x="7998793" y="3156637"/>
              <a:ext cx="1063466" cy="916782"/>
            </a:xfrm>
            <a:prstGeom prst="triangle">
              <a:avLst/>
            </a:prstGeom>
            <a:solidFill>
              <a:schemeClr val="accent5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noProof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79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2C2F631-6179-4019-A4DE-E71E4BCD7A9A}"/>
              </a:ext>
            </a:extLst>
          </p:cNvPr>
          <p:cNvSpPr/>
          <p:nvPr userDrawn="1"/>
        </p:nvSpPr>
        <p:spPr>
          <a:xfrm>
            <a:off x="0" y="0"/>
            <a:ext cx="12192000" cy="3098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63BA779-F1DC-4871-8673-48F90A2A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2000"/>
            <a:ext cx="5940000" cy="79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0CDE65-1A53-4205-81E7-9806636D3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D1C7250-86AB-45C1-A1EF-F42666697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D2A4D50-D5D7-4F67-A7F9-A34FE6E898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998" y="2564295"/>
            <a:ext cx="4680000" cy="3141705"/>
          </a:xfrm>
          <a:solidFill>
            <a:schemeClr val="bg1"/>
          </a:solidFill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FC78E1E2-4A89-4703-BD74-7B982EBCB1B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22399" y="2564295"/>
            <a:ext cx="4680000" cy="3141705"/>
          </a:xfrm>
          <a:solidFill>
            <a:schemeClr val="bg1"/>
          </a:solidFill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119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D4645D-B764-4859-9EF5-D320F7C474D4}"/>
              </a:ext>
            </a:extLst>
          </p:cNvPr>
          <p:cNvSpPr/>
          <p:nvPr userDrawn="1"/>
        </p:nvSpPr>
        <p:spPr>
          <a:xfrm>
            <a:off x="0" y="0"/>
            <a:ext cx="12192000" cy="3098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63BA779-F1DC-4871-8673-48F90A2A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2000"/>
            <a:ext cx="5940000" cy="79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0CDE65-1A53-4205-81E7-9806636D3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D1C7250-86AB-45C1-A1EF-F42666697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D2A4D50-D5D7-4F67-A7F9-A34FE6E898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998" y="3473076"/>
            <a:ext cx="4680000" cy="2232924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FC78E1E2-4A89-4703-BD74-7B982EBCB1B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22399" y="3473076"/>
            <a:ext cx="4680000" cy="2232924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4A0AF439-96CB-4860-A71E-A61E0D722A9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79999" y="2561013"/>
            <a:ext cx="4689604" cy="823912"/>
          </a:xfrm>
          <a:solidFill>
            <a:schemeClr val="accent1">
              <a:lumMod val="50000"/>
            </a:schemeClr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20C3577A-AD90-453C-A7D5-994712C32F8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22399" y="2561013"/>
            <a:ext cx="4689602" cy="823912"/>
          </a:xfrm>
          <a:solidFill>
            <a:schemeClr val="accent3">
              <a:lumMod val="50000"/>
            </a:schemeClr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7671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36AECC-ED9D-4732-906A-09C9CF08848D}"/>
              </a:ext>
            </a:extLst>
          </p:cNvPr>
          <p:cNvSpPr/>
          <p:nvPr userDrawn="1"/>
        </p:nvSpPr>
        <p:spPr>
          <a:xfrm>
            <a:off x="0" y="0"/>
            <a:ext cx="12192000" cy="3098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0A8A581-34C3-4715-AA75-16964CC2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3399"/>
            <a:ext cx="5940000" cy="79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B24785-859E-46F0-8D0A-E775EE903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E2306515-C1D6-4079-91A2-8C1D2BCDC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194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, вариант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36AECC-ED9D-4732-906A-09C9CF08848D}"/>
              </a:ext>
            </a:extLst>
          </p:cNvPr>
          <p:cNvSpPr/>
          <p:nvPr userDrawn="1"/>
        </p:nvSpPr>
        <p:spPr>
          <a:xfrm>
            <a:off x="0" y="0"/>
            <a:ext cx="12192000" cy="3098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0A8A581-34C3-4715-AA75-16964CC2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3399"/>
            <a:ext cx="5940000" cy="79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B24785-859E-46F0-8D0A-E775EE903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E2306515-C1D6-4079-91A2-8C1D2BCDC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bg1"/>
            </a:solidFill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E0E41E9-E887-49CF-A358-8367F0C3484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5865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 - без 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0A8A581-34C3-4715-AA75-16964CC2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2000"/>
            <a:ext cx="5940000" cy="79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B24785-859E-46F0-8D0A-E775EE903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E2306515-C1D6-4079-91A2-8C1D2BCDC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6450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название слева в середин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F1F7A7-3825-4674-B370-D3BEDD3FC66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3033000"/>
            <a:ext cx="6235201" cy="79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60AB5-7355-4D05-AA13-FCB0024AF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44CCDFF2-A2F9-4352-94BB-9BB119095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accent3"/>
            </a:solidFill>
          </a:ln>
        </p:spPr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fld id="{7E0E41E9-E887-49CF-A358-8367F0C3484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865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название справа в середин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F1F7A7-3825-4674-B370-D3BEDD3FC66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9" y="3033000"/>
            <a:ext cx="6235201" cy="79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9028F3-1D82-46F1-B1A3-00830CB35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2005FE9B-8EFA-4B5C-B7E0-1BA35304D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bg1"/>
            </a:solidFill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E0E41E9-E887-49CF-A358-8367F0C3484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2379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D48B3D-5284-49B6-95FE-F6F67199D6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7AE2B87C-2A1C-4361-ABCD-71640D949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29296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AE29845-7EE3-4215-838A-9B269844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F0B72-F0E4-4D09-8DA2-36F92C9E74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9E62E-1D1A-4230-8716-C6873BEF0E7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Нижний колонтитул 7">
            <a:extLst>
              <a:ext uri="{FF2B5EF4-FFF2-40B4-BE49-F238E27FC236}">
                <a16:creationId xmlns:a16="http://schemas.microsoft.com/office/drawing/2014/main" id="{407C1F35-FB12-46E2-A9E5-6CB4364CAC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F581B5D9-E2DC-4C3D-8035-080BA5D945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631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CC2B20B-280D-44D1-8DC5-70D2B86B7655}"/>
              </a:ext>
            </a:extLst>
          </p:cNvPr>
          <p:cNvSpPr/>
          <p:nvPr userDrawn="1"/>
        </p:nvSpPr>
        <p:spPr>
          <a:xfrm rot="2448756">
            <a:off x="9181031" y="3380182"/>
            <a:ext cx="878193" cy="2739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CF6415F-6279-47D7-81A8-7C667B82487D}"/>
              </a:ext>
            </a:extLst>
          </p:cNvPr>
          <p:cNvSpPr/>
          <p:nvPr userDrawn="1"/>
        </p:nvSpPr>
        <p:spPr>
          <a:xfrm>
            <a:off x="10143917" y="1890080"/>
            <a:ext cx="1638502" cy="16385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54F30F7-DC7A-41E3-A364-0B79CF985761}"/>
              </a:ext>
            </a:extLst>
          </p:cNvPr>
          <p:cNvSpPr/>
          <p:nvPr userDrawn="1"/>
        </p:nvSpPr>
        <p:spPr>
          <a:xfrm>
            <a:off x="7746136" y="2778308"/>
            <a:ext cx="1638502" cy="16385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672C4EBD-FB6B-4F9E-8562-1F4DD054DA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54538"/>
          </a:xfrm>
          <a:custGeom>
            <a:avLst/>
            <a:gdLst>
              <a:gd name="connsiteX0" fmla="*/ 8530200 w 12192000"/>
              <a:gd name="connsiteY0" fmla="*/ 3146226 h 4554538"/>
              <a:gd name="connsiteX1" fmla="*/ 7998793 w 12192000"/>
              <a:gd name="connsiteY1" fmla="*/ 4074032 h 4554538"/>
              <a:gd name="connsiteX2" fmla="*/ 9061603 w 12192000"/>
              <a:gd name="connsiteY2" fmla="*/ 4074032 h 4554538"/>
              <a:gd name="connsiteX3" fmla="*/ 10971786 w 12192000"/>
              <a:gd name="connsiteY3" fmla="*/ 2468328 h 4554538"/>
              <a:gd name="connsiteX4" fmla="*/ 11359570 w 12192000"/>
              <a:gd name="connsiteY4" fmla="*/ 2856109 h 4554538"/>
              <a:gd name="connsiteX5" fmla="*/ 10971786 w 12192000"/>
              <a:gd name="connsiteY5" fmla="*/ 3243892 h 4554538"/>
              <a:gd name="connsiteX6" fmla="*/ 10584005 w 12192000"/>
              <a:gd name="connsiteY6" fmla="*/ 2856109 h 4554538"/>
              <a:gd name="connsiteX7" fmla="*/ 10971786 w 12192000"/>
              <a:gd name="connsiteY7" fmla="*/ 2468328 h 4554538"/>
              <a:gd name="connsiteX8" fmla="*/ 10971786 w 12192000"/>
              <a:gd name="connsiteY8" fmla="*/ 2344811 h 4554538"/>
              <a:gd name="connsiteX9" fmla="*/ 10460488 w 12192000"/>
              <a:gd name="connsiteY9" fmla="*/ 2856109 h 4554538"/>
              <a:gd name="connsiteX10" fmla="*/ 10971786 w 12192000"/>
              <a:gd name="connsiteY10" fmla="*/ 3367407 h 4554538"/>
              <a:gd name="connsiteX11" fmla="*/ 11483084 w 12192000"/>
              <a:gd name="connsiteY11" fmla="*/ 2856109 h 4554538"/>
              <a:gd name="connsiteX12" fmla="*/ 10971786 w 12192000"/>
              <a:gd name="connsiteY12" fmla="*/ 2344811 h 4554538"/>
              <a:gd name="connsiteX13" fmla="*/ 0 w 12192000"/>
              <a:gd name="connsiteY13" fmla="*/ 0 h 4554538"/>
              <a:gd name="connsiteX14" fmla="*/ 12192000 w 12192000"/>
              <a:gd name="connsiteY14" fmla="*/ 0 h 4554538"/>
              <a:gd name="connsiteX15" fmla="*/ 12192000 w 12192000"/>
              <a:gd name="connsiteY15" fmla="*/ 4554538 h 4554538"/>
              <a:gd name="connsiteX16" fmla="*/ 10247582 w 12192000"/>
              <a:gd name="connsiteY16" fmla="*/ 4554538 h 4554538"/>
              <a:gd name="connsiteX17" fmla="*/ 10312021 w 12192000"/>
              <a:gd name="connsiteY17" fmla="*/ 4461275 h 4554538"/>
              <a:gd name="connsiteX18" fmla="*/ 10316869 w 12192000"/>
              <a:gd name="connsiteY18" fmla="*/ 4142971 h 4554538"/>
              <a:gd name="connsiteX19" fmla="*/ 10357084 w 12192000"/>
              <a:gd name="connsiteY19" fmla="*/ 3838490 h 4554538"/>
              <a:gd name="connsiteX20" fmla="*/ 10357084 w 12192000"/>
              <a:gd name="connsiteY20" fmla="*/ 3749442 h 4554538"/>
              <a:gd name="connsiteX21" fmla="*/ 10313637 w 12192000"/>
              <a:gd name="connsiteY21" fmla="*/ 3730054 h 4554538"/>
              <a:gd name="connsiteX22" fmla="*/ 10268036 w 12192000"/>
              <a:gd name="connsiteY22" fmla="*/ 3749442 h 4554538"/>
              <a:gd name="connsiteX23" fmla="*/ 10193352 w 12192000"/>
              <a:gd name="connsiteY23" fmla="*/ 4168821 h 4554538"/>
              <a:gd name="connsiteX24" fmla="*/ 10153137 w 12192000"/>
              <a:gd name="connsiteY24" fmla="*/ 4473302 h 4554538"/>
              <a:gd name="connsiteX25" fmla="*/ 9845786 w 12192000"/>
              <a:gd name="connsiteY25" fmla="*/ 4513516 h 4554538"/>
              <a:gd name="connsiteX26" fmla="*/ 9475883 w 12192000"/>
              <a:gd name="connsiteY26" fmla="*/ 4546819 h 4554538"/>
              <a:gd name="connsiteX27" fmla="*/ 9466655 w 12192000"/>
              <a:gd name="connsiteY27" fmla="*/ 4554538 h 4554538"/>
              <a:gd name="connsiteX28" fmla="*/ 0 w 12192000"/>
              <a:gd name="connsiteY28" fmla="*/ 4554538 h 455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4554538">
                <a:moveTo>
                  <a:pt x="8530200" y="3146226"/>
                </a:moveTo>
                <a:lnTo>
                  <a:pt x="7998793" y="4074032"/>
                </a:lnTo>
                <a:lnTo>
                  <a:pt x="9061603" y="4074032"/>
                </a:lnTo>
                <a:close/>
                <a:moveTo>
                  <a:pt x="10971786" y="2468328"/>
                </a:moveTo>
                <a:cubicBezTo>
                  <a:pt x="11184348" y="2468328"/>
                  <a:pt x="11359570" y="2643547"/>
                  <a:pt x="11359570" y="2856109"/>
                </a:cubicBezTo>
                <a:cubicBezTo>
                  <a:pt x="11359570" y="3071545"/>
                  <a:pt x="11184348" y="3243892"/>
                  <a:pt x="10971786" y="3243892"/>
                </a:cubicBezTo>
                <a:cubicBezTo>
                  <a:pt x="10759224" y="3243892"/>
                  <a:pt x="10584005" y="3068671"/>
                  <a:pt x="10584005" y="2856109"/>
                </a:cubicBezTo>
                <a:cubicBezTo>
                  <a:pt x="10584005" y="2640676"/>
                  <a:pt x="10759224" y="2468328"/>
                  <a:pt x="10971786" y="2468328"/>
                </a:cubicBezTo>
                <a:close/>
                <a:moveTo>
                  <a:pt x="10971786" y="2344811"/>
                </a:moveTo>
                <a:cubicBezTo>
                  <a:pt x="10690285" y="2344811"/>
                  <a:pt x="10460488" y="2574608"/>
                  <a:pt x="10460488" y="2856109"/>
                </a:cubicBezTo>
                <a:cubicBezTo>
                  <a:pt x="10460488" y="3137610"/>
                  <a:pt x="10690285" y="3367407"/>
                  <a:pt x="10971786" y="3367407"/>
                </a:cubicBezTo>
                <a:cubicBezTo>
                  <a:pt x="11253287" y="3367407"/>
                  <a:pt x="11483084" y="3137610"/>
                  <a:pt x="11483084" y="2856109"/>
                </a:cubicBezTo>
                <a:cubicBezTo>
                  <a:pt x="11483084" y="2574608"/>
                  <a:pt x="11253287" y="2344811"/>
                  <a:pt x="10971786" y="234481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554538"/>
                </a:lnTo>
                <a:lnTo>
                  <a:pt x="10247582" y="4554538"/>
                </a:lnTo>
                <a:lnTo>
                  <a:pt x="10312021" y="4461275"/>
                </a:lnTo>
                <a:cubicBezTo>
                  <a:pt x="10357262" y="4356789"/>
                  <a:pt x="10336257" y="4244224"/>
                  <a:pt x="10316869" y="4142971"/>
                </a:cubicBezTo>
                <a:cubicBezTo>
                  <a:pt x="10293889" y="4022327"/>
                  <a:pt x="10276655" y="3918919"/>
                  <a:pt x="10357084" y="3838490"/>
                </a:cubicBezTo>
                <a:cubicBezTo>
                  <a:pt x="10382934" y="3815510"/>
                  <a:pt x="10382934" y="3775296"/>
                  <a:pt x="10357084" y="3749442"/>
                </a:cubicBezTo>
                <a:cubicBezTo>
                  <a:pt x="10345594" y="3736517"/>
                  <a:pt x="10329795" y="3730054"/>
                  <a:pt x="10313637" y="3730054"/>
                </a:cubicBezTo>
                <a:cubicBezTo>
                  <a:pt x="10297480" y="3730054"/>
                  <a:pt x="10280963" y="3736517"/>
                  <a:pt x="10268036" y="3749442"/>
                </a:cubicBezTo>
                <a:cubicBezTo>
                  <a:pt x="10138777" y="3878704"/>
                  <a:pt x="10167501" y="4033817"/>
                  <a:pt x="10193352" y="4168821"/>
                </a:cubicBezTo>
                <a:cubicBezTo>
                  <a:pt x="10216332" y="4289465"/>
                  <a:pt x="10233566" y="4392873"/>
                  <a:pt x="10153137" y="4473302"/>
                </a:cubicBezTo>
                <a:cubicBezTo>
                  <a:pt x="10069838" y="4553731"/>
                  <a:pt x="9966429" y="4536496"/>
                  <a:pt x="9845786" y="4513516"/>
                </a:cubicBezTo>
                <a:cubicBezTo>
                  <a:pt x="9725143" y="4490898"/>
                  <a:pt x="9593502" y="4466078"/>
                  <a:pt x="9475883" y="4546819"/>
                </a:cubicBezTo>
                <a:lnTo>
                  <a:pt x="9466655" y="4554538"/>
                </a:lnTo>
                <a:lnTo>
                  <a:pt x="0" y="45545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FE0EC059-6580-471B-82B1-7BC2C482138A}"/>
              </a:ext>
            </a:extLst>
          </p:cNvPr>
          <p:cNvSpPr/>
          <p:nvPr userDrawn="1"/>
        </p:nvSpPr>
        <p:spPr>
          <a:xfrm>
            <a:off x="0" y="4554000"/>
            <a:ext cx="12192000" cy="2304000"/>
          </a:xfrm>
          <a:custGeom>
            <a:avLst/>
            <a:gdLst>
              <a:gd name="connsiteX0" fmla="*/ 0 w 12192000"/>
              <a:gd name="connsiteY0" fmla="*/ 0 h 2304000"/>
              <a:gd name="connsiteX1" fmla="*/ 9467298 w 12192000"/>
              <a:gd name="connsiteY1" fmla="*/ 0 h 2304000"/>
              <a:gd name="connsiteX2" fmla="*/ 9426407 w 12192000"/>
              <a:gd name="connsiteY2" fmla="*/ 34200 h 2304000"/>
              <a:gd name="connsiteX3" fmla="*/ 9351723 w 12192000"/>
              <a:gd name="connsiteY3" fmla="*/ 453579 h 2304000"/>
              <a:gd name="connsiteX4" fmla="*/ 9311509 w 12192000"/>
              <a:gd name="connsiteY4" fmla="*/ 758060 h 2304000"/>
              <a:gd name="connsiteX5" fmla="*/ 9004154 w 12192000"/>
              <a:gd name="connsiteY5" fmla="*/ 798275 h 2304000"/>
              <a:gd name="connsiteX6" fmla="*/ 8584775 w 12192000"/>
              <a:gd name="connsiteY6" fmla="*/ 872959 h 2304000"/>
              <a:gd name="connsiteX7" fmla="*/ 8584775 w 12192000"/>
              <a:gd name="connsiteY7" fmla="*/ 962006 h 2304000"/>
              <a:gd name="connsiteX8" fmla="*/ 8630734 w 12192000"/>
              <a:gd name="connsiteY8" fmla="*/ 982112 h 2304000"/>
              <a:gd name="connsiteX9" fmla="*/ 8679568 w 12192000"/>
              <a:gd name="connsiteY9" fmla="*/ 962006 h 2304000"/>
              <a:gd name="connsiteX10" fmla="*/ 8984048 w 12192000"/>
              <a:gd name="connsiteY10" fmla="*/ 921792 h 2304000"/>
              <a:gd name="connsiteX11" fmla="*/ 9403427 w 12192000"/>
              <a:gd name="connsiteY11" fmla="*/ 847108 h 2304000"/>
              <a:gd name="connsiteX12" fmla="*/ 9478111 w 12192000"/>
              <a:gd name="connsiteY12" fmla="*/ 430600 h 2304000"/>
              <a:gd name="connsiteX13" fmla="*/ 9518326 w 12192000"/>
              <a:gd name="connsiteY13" fmla="*/ 123248 h 2304000"/>
              <a:gd name="connsiteX14" fmla="*/ 9822806 w 12192000"/>
              <a:gd name="connsiteY14" fmla="*/ 83034 h 2304000"/>
              <a:gd name="connsiteX15" fmla="*/ 10242185 w 12192000"/>
              <a:gd name="connsiteY15" fmla="*/ 8350 h 2304000"/>
              <a:gd name="connsiteX16" fmla="*/ 10247954 w 12192000"/>
              <a:gd name="connsiteY16" fmla="*/ 0 h 2304000"/>
              <a:gd name="connsiteX17" fmla="*/ 12192000 w 12192000"/>
              <a:gd name="connsiteY17" fmla="*/ 0 h 2304000"/>
              <a:gd name="connsiteX18" fmla="*/ 12192000 w 12192000"/>
              <a:gd name="connsiteY18" fmla="*/ 2304000 h 2304000"/>
              <a:gd name="connsiteX19" fmla="*/ 0 w 12192000"/>
              <a:gd name="connsiteY19" fmla="*/ 230400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2304000">
                <a:moveTo>
                  <a:pt x="0" y="0"/>
                </a:moveTo>
                <a:lnTo>
                  <a:pt x="9467298" y="0"/>
                </a:lnTo>
                <a:lnTo>
                  <a:pt x="9426407" y="34200"/>
                </a:lnTo>
                <a:cubicBezTo>
                  <a:pt x="9297145" y="163463"/>
                  <a:pt x="9325869" y="318575"/>
                  <a:pt x="9351723" y="453579"/>
                </a:cubicBezTo>
                <a:cubicBezTo>
                  <a:pt x="9374703" y="574223"/>
                  <a:pt x="9391937" y="677631"/>
                  <a:pt x="9311509" y="758060"/>
                </a:cubicBezTo>
                <a:cubicBezTo>
                  <a:pt x="9228206" y="838489"/>
                  <a:pt x="9124797" y="821254"/>
                  <a:pt x="9004154" y="798275"/>
                </a:cubicBezTo>
                <a:cubicBezTo>
                  <a:pt x="8866276" y="772424"/>
                  <a:pt x="8714037" y="743699"/>
                  <a:pt x="8584775" y="872959"/>
                </a:cubicBezTo>
                <a:cubicBezTo>
                  <a:pt x="8558924" y="895938"/>
                  <a:pt x="8558924" y="936153"/>
                  <a:pt x="8584775" y="962006"/>
                </a:cubicBezTo>
                <a:cubicBezTo>
                  <a:pt x="8599139" y="976367"/>
                  <a:pt x="8613500" y="982112"/>
                  <a:pt x="8630734" y="982112"/>
                </a:cubicBezTo>
                <a:cubicBezTo>
                  <a:pt x="8647969" y="982112"/>
                  <a:pt x="8662333" y="973496"/>
                  <a:pt x="8679568" y="962006"/>
                </a:cubicBezTo>
                <a:cubicBezTo>
                  <a:pt x="8759996" y="881577"/>
                  <a:pt x="8863405" y="898812"/>
                  <a:pt x="8984048" y="921792"/>
                </a:cubicBezTo>
                <a:cubicBezTo>
                  <a:pt x="9119052" y="947643"/>
                  <a:pt x="9274165" y="976367"/>
                  <a:pt x="9403427" y="847108"/>
                </a:cubicBezTo>
                <a:cubicBezTo>
                  <a:pt x="9532686" y="720720"/>
                  <a:pt x="9503962" y="565607"/>
                  <a:pt x="9478111" y="430600"/>
                </a:cubicBezTo>
                <a:cubicBezTo>
                  <a:pt x="9455131" y="309957"/>
                  <a:pt x="9437897" y="203677"/>
                  <a:pt x="9518326" y="123248"/>
                </a:cubicBezTo>
                <a:cubicBezTo>
                  <a:pt x="9598754" y="42819"/>
                  <a:pt x="9702163" y="60054"/>
                  <a:pt x="9822806" y="83034"/>
                </a:cubicBezTo>
                <a:cubicBezTo>
                  <a:pt x="9957810" y="108884"/>
                  <a:pt x="10112923" y="137609"/>
                  <a:pt x="10242185" y="8350"/>
                </a:cubicBezTo>
                <a:lnTo>
                  <a:pt x="10247954" y="0"/>
                </a:lnTo>
                <a:lnTo>
                  <a:pt x="12192000" y="0"/>
                </a:lnTo>
                <a:lnTo>
                  <a:pt x="12192000" y="2304000"/>
                </a:lnTo>
                <a:lnTo>
                  <a:pt x="0" y="230400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6CD15-EEA4-46CB-A7B3-495FF7C8B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3833999"/>
            <a:ext cx="5937026" cy="720001"/>
          </a:xfrm>
          <a:solidFill>
            <a:schemeClr val="bg1"/>
          </a:solidFill>
        </p:spPr>
        <p:txBody>
          <a:bodyPr rtlCol="0" anchor="ctr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F20683-79D6-43CE-A167-BF1E25FA4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731026"/>
            <a:ext cx="9144000" cy="720000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60524263-835B-48D7-A2FC-25541FD95C43}"/>
              </a:ext>
            </a:extLst>
          </p:cNvPr>
          <p:cNvSpPr/>
          <p:nvPr/>
        </p:nvSpPr>
        <p:spPr>
          <a:xfrm>
            <a:off x="10460488" y="2344811"/>
            <a:ext cx="1005361" cy="1005361"/>
          </a:xfrm>
          <a:custGeom>
            <a:avLst/>
            <a:gdLst>
              <a:gd name="connsiteX0" fmla="*/ 169545 w 333375"/>
              <a:gd name="connsiteY0" fmla="*/ 339090 h 333375"/>
              <a:gd name="connsiteX1" fmla="*/ 0 w 333375"/>
              <a:gd name="connsiteY1" fmla="*/ 169545 h 333375"/>
              <a:gd name="connsiteX2" fmla="*/ 169545 w 333375"/>
              <a:gd name="connsiteY2" fmla="*/ 0 h 333375"/>
              <a:gd name="connsiteX3" fmla="*/ 339090 w 333375"/>
              <a:gd name="connsiteY3" fmla="*/ 169545 h 333375"/>
              <a:gd name="connsiteX4" fmla="*/ 169545 w 333375"/>
              <a:gd name="connsiteY4" fmla="*/ 339090 h 333375"/>
              <a:gd name="connsiteX5" fmla="*/ 169545 w 333375"/>
              <a:gd name="connsiteY5" fmla="*/ 40958 h 333375"/>
              <a:gd name="connsiteX6" fmla="*/ 40958 w 333375"/>
              <a:gd name="connsiteY6" fmla="*/ 169545 h 333375"/>
              <a:gd name="connsiteX7" fmla="*/ 169545 w 333375"/>
              <a:gd name="connsiteY7" fmla="*/ 298133 h 333375"/>
              <a:gd name="connsiteX8" fmla="*/ 298133 w 333375"/>
              <a:gd name="connsiteY8" fmla="*/ 169545 h 333375"/>
              <a:gd name="connsiteX9" fmla="*/ 169545 w 333375"/>
              <a:gd name="connsiteY9" fmla="*/ 4095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375" h="333375">
                <a:moveTo>
                  <a:pt x="169545" y="339090"/>
                </a:moveTo>
                <a:cubicBezTo>
                  <a:pt x="76200" y="339090"/>
                  <a:pt x="0" y="262890"/>
                  <a:pt x="0" y="169545"/>
                </a:cubicBezTo>
                <a:cubicBezTo>
                  <a:pt x="0" y="76200"/>
                  <a:pt x="76200" y="0"/>
                  <a:pt x="169545" y="0"/>
                </a:cubicBezTo>
                <a:cubicBezTo>
                  <a:pt x="262890" y="0"/>
                  <a:pt x="339090" y="76200"/>
                  <a:pt x="339090" y="169545"/>
                </a:cubicBezTo>
                <a:cubicBezTo>
                  <a:pt x="339090" y="262890"/>
                  <a:pt x="262890" y="339090"/>
                  <a:pt x="169545" y="339090"/>
                </a:cubicBezTo>
                <a:close/>
                <a:moveTo>
                  <a:pt x="169545" y="40958"/>
                </a:moveTo>
                <a:cubicBezTo>
                  <a:pt x="99060" y="40958"/>
                  <a:pt x="40958" y="98108"/>
                  <a:pt x="40958" y="169545"/>
                </a:cubicBezTo>
                <a:cubicBezTo>
                  <a:pt x="40958" y="240030"/>
                  <a:pt x="99060" y="298133"/>
                  <a:pt x="169545" y="298133"/>
                </a:cubicBezTo>
                <a:cubicBezTo>
                  <a:pt x="240030" y="298133"/>
                  <a:pt x="298133" y="240983"/>
                  <a:pt x="298133" y="169545"/>
                </a:cubicBezTo>
                <a:cubicBezTo>
                  <a:pt x="298133" y="99060"/>
                  <a:pt x="240030" y="40958"/>
                  <a:pt x="169545" y="4095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2BB9EF5C-08CE-4A11-8FB9-D59AACF45C92}"/>
              </a:ext>
            </a:extLst>
          </p:cNvPr>
          <p:cNvSpPr/>
          <p:nvPr/>
        </p:nvSpPr>
        <p:spPr>
          <a:xfrm>
            <a:off x="7998793" y="3146226"/>
            <a:ext cx="1062810" cy="919187"/>
          </a:xfrm>
          <a:custGeom>
            <a:avLst/>
            <a:gdLst>
              <a:gd name="connsiteX0" fmla="*/ 0 w 352425"/>
              <a:gd name="connsiteY0" fmla="*/ 307658 h 304800"/>
              <a:gd name="connsiteX1" fmla="*/ 176213 w 352425"/>
              <a:gd name="connsiteY1" fmla="*/ 0 h 304800"/>
              <a:gd name="connsiteX2" fmla="*/ 352425 w 352425"/>
              <a:gd name="connsiteY2" fmla="*/ 307658 h 304800"/>
              <a:gd name="connsiteX3" fmla="*/ 0 w 352425"/>
              <a:gd name="connsiteY3" fmla="*/ 307658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25" h="304800">
                <a:moveTo>
                  <a:pt x="0" y="307658"/>
                </a:moveTo>
                <a:lnTo>
                  <a:pt x="176213" y="0"/>
                </a:lnTo>
                <a:lnTo>
                  <a:pt x="352425" y="307658"/>
                </a:lnTo>
                <a:lnTo>
                  <a:pt x="0" y="307658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6377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раткое содержание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5C33E624-2467-4206-84E7-7DB1C787CD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921500" cy="6858000"/>
          </a:xfrm>
          <a:prstGeom prst="hexagon">
            <a:avLst>
              <a:gd name="adj" fmla="val 7593"/>
              <a:gd name="vf" fmla="val 115470"/>
            </a:avLst>
          </a:prstGeom>
          <a:solidFill>
            <a:schemeClr val="bg1">
              <a:lumMod val="95000"/>
            </a:schemeClr>
          </a:solidFill>
        </p:spPr>
        <p:txBody>
          <a:bodyPr tIns="1512000" rtlCol="0"/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3033000"/>
            <a:ext cx="6235201" cy="79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4671D-DEA0-4C96-A2C8-AF8E77F354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87346" y="924301"/>
            <a:ext cx="3442907" cy="5009400"/>
          </a:xfrm>
        </p:spPr>
        <p:txBody>
          <a:bodyPr rtlCol="0" anchor="ctr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bg1"/>
            </a:solidFill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E0E41E9-E887-49CF-A358-8367F0C3484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994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раткое содержание Вариант 2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5C33E624-2467-4206-84E7-7DB1C787CD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hexagon">
            <a:avLst>
              <a:gd name="adj" fmla="val 7083"/>
              <a:gd name="vf" fmla="val 115470"/>
            </a:avLst>
          </a:prstGeom>
          <a:solidFill>
            <a:schemeClr val="bg1">
              <a:lumMod val="95000"/>
            </a:schemeClr>
          </a:solidFill>
        </p:spPr>
        <p:txBody>
          <a:bodyPr tIns="1512000" rtlCol="0"/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033000"/>
            <a:ext cx="6235201" cy="79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4671D-DEA0-4C96-A2C8-AF8E77F354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1346" y="1873780"/>
            <a:ext cx="3442907" cy="3110443"/>
          </a:xfrm>
        </p:spPr>
        <p:txBody>
          <a:bodyPr rtlCol="0"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E0E41E9-E887-49CF-A358-8367F0C3484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639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и изображ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5C33E624-2467-4206-84E7-7DB1C787CD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84700" y="0"/>
            <a:ext cx="7607300" cy="6858000"/>
          </a:xfrm>
          <a:prstGeom prst="hexagon">
            <a:avLst>
              <a:gd name="adj" fmla="val 6667"/>
              <a:gd name="vf" fmla="val 115470"/>
            </a:avLst>
          </a:prstGeom>
          <a:solidFill>
            <a:schemeClr val="bg1">
              <a:lumMod val="9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449000"/>
            <a:ext cx="4930600" cy="3960000"/>
          </a:xfrm>
        </p:spPr>
        <p:txBody>
          <a:bodyPr lIns="180000" rIns="180000"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7E0E41E9-E887-49CF-A358-8367F0C3484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0859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изображение и содержимое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5C33E624-2467-4206-84E7-7DB1C787CD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260600"/>
            <a:ext cx="12192000" cy="4597400"/>
          </a:xfrm>
          <a:solidFill>
            <a:schemeClr val="bg1">
              <a:lumMod val="95000"/>
            </a:schemeClr>
          </a:solidFill>
        </p:spPr>
        <p:txBody>
          <a:bodyPr tIns="0" bIns="0"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03C1BBA-DE16-432B-8D17-818D7C0681CA}"/>
              </a:ext>
            </a:extLst>
          </p:cNvPr>
          <p:cNvCxnSpPr/>
          <p:nvPr userDrawn="1"/>
        </p:nvCxnSpPr>
        <p:spPr>
          <a:xfrm>
            <a:off x="4813300" y="649040"/>
            <a:ext cx="0" cy="935633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9721F72D-E459-4AC6-90FE-C37E1BE0C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06388"/>
            <a:ext cx="3403600" cy="16224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 rtl="0"/>
            <a:r>
              <a:rPr lang="ru-RU" noProof="0"/>
              <a:t>Поместите здесь свой 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4671D-DEA0-4C96-A2C8-AF8E77F354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3501" y="305644"/>
            <a:ext cx="4421084" cy="1622425"/>
          </a:xfrm>
        </p:spPr>
        <p:txBody>
          <a:bodyPr rtlCol="0"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2268000"/>
            <a:ext cx="6235201" cy="79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7E0E41E9-E887-49CF-A358-8367F0C3484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437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4671D-DEA0-4C96-A2C8-AF8E77F354F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086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ание - Большо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B7FBEE-222F-4F5D-A2AE-6EF6ED8657BB}"/>
              </a:ext>
            </a:extLst>
          </p:cNvPr>
          <p:cNvSpPr/>
          <p:nvPr userDrawn="1"/>
        </p:nvSpPr>
        <p:spPr>
          <a:xfrm>
            <a:off x="0" y="0"/>
            <a:ext cx="12192000" cy="3098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2000"/>
            <a:ext cx="5940000" cy="79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4671D-DEA0-4C96-A2C8-AF8E77F354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998" y="3429000"/>
            <a:ext cx="10022400" cy="2277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accent4"/>
            </a:solidFill>
          </a:ln>
        </p:spPr>
        <p:txBody>
          <a:bodyPr rtlCol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rtl="0"/>
            <a:fld id="{7E0E41E9-E887-49CF-A358-8367F0C3484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2008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7461A7-C745-4C36-816E-A1BF6EE517A4}"/>
              </a:ext>
            </a:extLst>
          </p:cNvPr>
          <p:cNvSpPr/>
          <p:nvPr userDrawn="1"/>
        </p:nvSpPr>
        <p:spPr>
          <a:xfrm>
            <a:off x="0" y="2032000"/>
            <a:ext cx="12192000" cy="482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6CD15-EEA4-46CB-A7B3-495FF7C8B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3833999"/>
            <a:ext cx="5937026" cy="720001"/>
          </a:xfrm>
          <a:solidFill>
            <a:schemeClr val="bg1"/>
          </a:solidFill>
        </p:spPr>
        <p:txBody>
          <a:bodyPr rtlCol="0" anchor="ctr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FFF20683-79D6-43CE-A167-BF1E25FA4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731026"/>
            <a:ext cx="5937026" cy="720000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125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ED2F4-3B67-4A5F-8A1F-35C9EA9A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2000"/>
            <a:ext cx="10022400" cy="79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88C015-1790-4813-8F0C-87F6BF83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998" y="2564295"/>
            <a:ext cx="10022400" cy="3141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E5440-5145-48EA-AB31-9537362E5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96AC9D5-326C-41F2-81FC-4A60388A5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6425" y="6142912"/>
            <a:ext cx="396000" cy="3960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7E0E41E9-E887-49CF-A358-8367F0C3484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03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7" r:id="rId4"/>
    <p:sldLayoutId id="2147483668" r:id="rId5"/>
    <p:sldLayoutId id="2147483660" r:id="rId6"/>
    <p:sldLayoutId id="2147483650" r:id="rId7"/>
    <p:sldLayoutId id="2147483669" r:id="rId8"/>
    <p:sldLayoutId id="2147483665" r:id="rId9"/>
    <p:sldLayoutId id="2147483652" r:id="rId10"/>
    <p:sldLayoutId id="2147483666" r:id="rId11"/>
    <p:sldLayoutId id="2147483661" r:id="rId12"/>
    <p:sldLayoutId id="2147483662" r:id="rId13"/>
    <p:sldLayoutId id="2147483654" r:id="rId14"/>
    <p:sldLayoutId id="2147483663" r:id="rId15"/>
    <p:sldLayoutId id="2147483664" r:id="rId16"/>
    <p:sldLayoutId id="2147483655" r:id="rId17"/>
    <p:sldLayoutId id="2147483656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1596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93763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gi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небо, элементы&#10;&#10;Автоматически созданное описание">
            <a:extLst>
              <a:ext uri="{FF2B5EF4-FFF2-40B4-BE49-F238E27FC236}">
                <a16:creationId xmlns:a16="http://schemas.microsoft.com/office/drawing/2014/main" id="{2C72AEDD-E6F6-4EE1-80CF-4AE4A87B9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56"/>
            <a:ext cx="12192000" cy="4579952"/>
          </a:xfrm>
          <a:prstGeom prst="rect">
            <a:avLst/>
          </a:prstGeom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B1E552DC-4E8E-4D8D-92DA-21CCD3432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583515"/>
              </p:ext>
            </p:extLst>
          </p:nvPr>
        </p:nvGraphicFramePr>
        <p:xfrm>
          <a:off x="430644" y="4536996"/>
          <a:ext cx="9144000" cy="1789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1526E6-970B-4980-9C72-97C6372CFA85}"/>
              </a:ext>
            </a:extLst>
          </p:cNvPr>
          <p:cNvSpPr/>
          <p:nvPr/>
        </p:nvSpPr>
        <p:spPr>
          <a:xfrm>
            <a:off x="430644" y="3309730"/>
            <a:ext cx="5016000" cy="110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Монополия</a:t>
            </a:r>
          </a:p>
        </p:txBody>
      </p:sp>
    </p:spTree>
    <p:extLst>
      <p:ext uri="{BB962C8B-B14F-4D97-AF65-F5344CB8AC3E}">
        <p14:creationId xmlns:p14="http://schemas.microsoft.com/office/powerpoint/2010/main" val="223884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7B6B25-9EAA-4164-A29A-4752FFA4A2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/>
        </p:blipFill>
        <p:spPr>
          <a:xfrm>
            <a:off x="0" y="0"/>
            <a:ext cx="7543734" cy="6858000"/>
          </a:xfr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4232F8-22BF-48D1-9B34-AE6DA548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648267" y="400518"/>
            <a:ext cx="6231327" cy="1136734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Искусственные монополии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CA00D1-C6EA-4A62-B562-E6E12CE47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734" y="1331512"/>
            <a:ext cx="4479367" cy="5009400"/>
          </a:xfrm>
        </p:spPr>
        <p:txBody>
          <a:bodyPr rtlCol="0" anchor="ctr">
            <a:normAutofit/>
          </a:bodyPr>
          <a:lstStyle/>
          <a:p>
            <a:pPr marL="0" indent="0" algn="ctr" rtl="0">
              <a:buNone/>
            </a:pPr>
            <a:r>
              <a:rPr lang="ru-RU" sz="2800" dirty="0"/>
              <a:t>Под этим условным названием (которое отделяет эти организации от естественных монополий) имеются в виду объединения предприятий, создаваемые ради получения монополистических выгод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9D0867-DA2A-4D4C-9D45-1960E46CC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86425" y="6142912"/>
            <a:ext cx="396000" cy="396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7E0E41E9-E887-49CF-A358-8367F0C34840}" type="slidenum">
              <a:rPr lang="ru-RU" smtClean="0"/>
              <a:pPr rtl="0">
                <a:spcAft>
                  <a:spcPts val="600"/>
                </a:spcAft>
              </a:pPr>
              <a:t>10</a:t>
            </a:fld>
            <a:endParaRPr lang="ru-RU"/>
          </a:p>
        </p:txBody>
      </p:sp>
      <p:pic>
        <p:nvPicPr>
          <p:cNvPr id="6" name="Рисунок 5" descr="Значок контур">
            <a:extLst>
              <a:ext uri="{FF2B5EF4-FFF2-40B4-BE49-F238E27FC236}">
                <a16:creationId xmlns:a16="http://schemas.microsoft.com/office/drawing/2014/main" id="{444A362F-3617-4332-A0D4-F36008EE0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0426390" y="57798"/>
            <a:ext cx="1822174" cy="18221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15820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CB4FE3-E6B4-4DD0-98B4-A058284330D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/>
        </p:blipFill>
        <p:spPr>
          <a:xfrm flipH="1">
            <a:off x="7582236" y="319089"/>
            <a:ext cx="4386875" cy="6373260"/>
          </a:xfr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86436D08-F315-47A8-8D2C-CABD25A82F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2889" y="1987733"/>
            <a:ext cx="6628848" cy="4551179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ru-RU" dirty="0"/>
              <a:t>а) создают барьеры для вхождения на отраслевой рынок новых фирм;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б) ограничивают аутсайдерам (предприятиям, которые не вошли в монополистические объединения) доступ к источникам сырья и энергоносителям;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в) создают очень высокий (по сравнению с новыми фирмами) уровень технологии;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г) применяют более крупный капитал (дающий больший эффект от роста масштаба производства);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д) «забивают» новые фирмы хорошо поставленной рекламой.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88E7F59-770E-4966-A80A-482D32A5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97" y="519464"/>
            <a:ext cx="6628849" cy="1163562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Эти монополии преднамеренно меняют структуру рынка: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2472CEC-68EC-4727-8436-C4727034B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 rtlCol="0"/>
          <a:lstStyle/>
          <a:p>
            <a:pPr rtl="0"/>
            <a:fld id="{7E0E41E9-E887-49CF-A358-8367F0C34840}" type="slidenum">
              <a:rPr lang="ru-RU" smtClean="0">
                <a:solidFill>
                  <a:schemeClr val="tx1"/>
                </a:solidFill>
              </a:rPr>
              <a:pPr rtl="0"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61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61EE7-2FB2-407A-8988-190E368E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86" y="1039663"/>
            <a:ext cx="10702427" cy="1165731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noProof="1"/>
              <a:t>Искусственные монополии образуют ряд конкретных форм</a:t>
            </a:r>
          </a:p>
        </p:txBody>
      </p:sp>
      <p:graphicFrame>
        <p:nvGraphicFramePr>
          <p:cNvPr id="4" name="Объект 2" descr="Графический элемент SmartArt — 4 значка">
            <a:extLst>
              <a:ext uri="{FF2B5EF4-FFF2-40B4-BE49-F238E27FC236}">
                <a16:creationId xmlns:a16="http://schemas.microsoft.com/office/drawing/2014/main" id="{23601D46-C998-4081-94FD-124A9BD447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078466"/>
              </p:ext>
            </p:extLst>
          </p:nvPr>
        </p:nvGraphicFramePr>
        <p:xfrm>
          <a:off x="390315" y="3251586"/>
          <a:ext cx="11596895" cy="360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139818-590B-4D6F-846A-9ECFBF464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86425" y="6142912"/>
            <a:ext cx="396000" cy="396000"/>
          </a:xfrm>
        </p:spPr>
        <p:txBody>
          <a:bodyPr rtlCol="0"/>
          <a:lstStyle/>
          <a:p>
            <a:pPr rtl="0"/>
            <a:fld id="{7E0E41E9-E887-49CF-A358-8367F0C34840}" type="slidenum">
              <a:rPr lang="ru-RU" noProof="1" dirty="0" smtClean="0"/>
              <a:t>12</a:t>
            </a:fld>
            <a:endParaRPr lang="ru-RU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D6003-4E04-4730-851F-DA47A97E0DF8}"/>
              </a:ext>
            </a:extLst>
          </p:cNvPr>
          <p:cNvSpPr txBox="1"/>
          <p:nvPr/>
        </p:nvSpPr>
        <p:spPr>
          <a:xfrm>
            <a:off x="3438937" y="2372257"/>
            <a:ext cx="5499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Простейшие из них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A87075-54B7-4EF4-A394-D04A3D1978F3}"/>
              </a:ext>
            </a:extLst>
          </p:cNvPr>
          <p:cNvSpPr/>
          <p:nvPr/>
        </p:nvSpPr>
        <p:spPr>
          <a:xfrm>
            <a:off x="2634678" y="3642042"/>
            <a:ext cx="3053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1.Картель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86738A-73B6-4EA5-9169-F75CA3EDCC03}"/>
              </a:ext>
            </a:extLst>
          </p:cNvPr>
          <p:cNvSpPr/>
          <p:nvPr/>
        </p:nvSpPr>
        <p:spPr>
          <a:xfrm>
            <a:off x="8570672" y="3642042"/>
            <a:ext cx="3493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2.Синдикат</a:t>
            </a:r>
          </a:p>
        </p:txBody>
      </p:sp>
    </p:spTree>
    <p:extLst>
      <p:ext uri="{BB962C8B-B14F-4D97-AF65-F5344CB8AC3E}">
        <p14:creationId xmlns:p14="http://schemas.microsoft.com/office/powerpoint/2010/main" val="3307800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A2ABE70-652B-49F8-A51E-DB6054B4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06" y="2203173"/>
            <a:ext cx="5928829" cy="2763079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400" noProof="1"/>
              <a:t>Более сложные формы монополистических объединений возникают тогда, когда процесс монополизации распространяется и на сферу производства. На этой основе появляется такая более высокая форма монополистических объединений как </a:t>
            </a:r>
            <a:r>
              <a:rPr lang="ru-RU" sz="2400" b="1" noProof="1"/>
              <a:t>трест</a:t>
            </a:r>
            <a:r>
              <a:rPr lang="ru-RU" sz="2400" noProof="1"/>
              <a:t>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2EF3D8-3F02-4AEC-B097-2E6982B991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noProof="1" dirty="0" smtClean="0"/>
              <a:pPr rtl="0"/>
              <a:t>13</a:t>
            </a:fld>
            <a:endParaRPr lang="ru-RU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77922F-8A17-46D8-8993-AA51B1ADCD78}"/>
              </a:ext>
            </a:extLst>
          </p:cNvPr>
          <p:cNvSpPr txBox="1"/>
          <p:nvPr/>
        </p:nvSpPr>
        <p:spPr>
          <a:xfrm>
            <a:off x="6492000" y="537269"/>
            <a:ext cx="52904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Трест</a:t>
            </a:r>
            <a:r>
              <a:rPr lang="ru-RU" sz="2400" dirty="0"/>
              <a:t> - это объединение ряда предприятий одной или нескольких отраслей промышленности, участники которого теряют собственность на средства производства и произведенный продукт (производственную и коммерческую самостоятельность). То есть объединяется производство, сбыт, финансы, управление, а на сумму вложенного капитала собственники отдельных предприятий получают акции треста, которые дают им право принимать участие в управлении и присваивать соответствующую часть прибыли треста.</a:t>
            </a:r>
          </a:p>
        </p:txBody>
      </p:sp>
    </p:spTree>
    <p:extLst>
      <p:ext uri="{BB962C8B-B14F-4D97-AF65-F5344CB8AC3E}">
        <p14:creationId xmlns:p14="http://schemas.microsoft.com/office/powerpoint/2010/main" val="2885576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A2ABE70-652B-49F8-A51E-DB6054B4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64" y="2955004"/>
            <a:ext cx="6112794" cy="9479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rtl="0"/>
            <a:r>
              <a:rPr lang="ru-RU" sz="4000" b="1" noProof="1"/>
              <a:t>Многоотраслевой концерн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2EF3D8-3F02-4AEC-B097-2E6982B991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noProof="1" dirty="0" smtClean="0"/>
              <a:pPr rtl="0"/>
              <a:t>14</a:t>
            </a:fld>
            <a:endParaRPr lang="ru-RU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77922F-8A17-46D8-8993-AA51B1ADCD78}"/>
              </a:ext>
            </a:extLst>
          </p:cNvPr>
          <p:cNvSpPr txBox="1"/>
          <p:nvPr/>
        </p:nvSpPr>
        <p:spPr>
          <a:xfrm>
            <a:off x="6492000" y="243512"/>
            <a:ext cx="52904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это объединение десятков и даже сотен предприятий различных отраслей промышленности, транспорта, торговли, участники которого теряют собственность на средства производства и произведенный продукт, а главная фирма осуществляет над другими участниками объединения финансовый контроль. (объединения фирм, охватывающие весь цикл от закупки материалов через изготовление до сбыта одного определённого вида продукции — например, Volkswagen AG, объединяющий все аспекты автопроизводства)</a:t>
            </a:r>
            <a:endParaRPr lang="ru-RU" sz="2400" dirty="0"/>
          </a:p>
        </p:txBody>
      </p:sp>
      <p:pic>
        <p:nvPicPr>
          <p:cNvPr id="6" name="Рисунок 5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6DFB64EE-7F3E-4FAF-876D-0CA3A5DE2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15" y="684377"/>
            <a:ext cx="4367679" cy="1899234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6421A73B-BB17-464E-B9CC-1CB379DD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34314" y="4441678"/>
            <a:ext cx="4367679" cy="18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3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7B6B25-9EAA-4164-A29A-4752FFA4A2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/>
        </p:blipFill>
        <p:spPr>
          <a:xfrm>
            <a:off x="-1" y="57798"/>
            <a:ext cx="7673009" cy="6800202"/>
          </a:xfr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4232F8-22BF-48D1-9B34-AE6DA548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648267" y="400518"/>
            <a:ext cx="6231327" cy="1136734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Открытая монополия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CA00D1-C6EA-4A62-B562-E6E12CE47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717" y="1475370"/>
            <a:ext cx="4479367" cy="5009400"/>
          </a:xfrm>
        </p:spPr>
        <p:txBody>
          <a:bodyPr rtlCol="0" anchor="ctr"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ru-RU" sz="2800" dirty="0"/>
              <a:t>- монополия, при которой одна фирма, по крайней мере, на некоторое время, становится единственным поставщиком уникального продукта, но не имеет специальной защиты от конкуренции. Как правило, это компании, которые вышли на рынок с новым товаров или компании, которые кардинально отличаются от конкурентов, к примеру – качеством.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9D0867-DA2A-4D4C-9D45-1960E46CC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86425" y="6142912"/>
            <a:ext cx="396000" cy="396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7E0E41E9-E887-49CF-A358-8367F0C34840}" type="slidenum">
              <a:rPr lang="ru-RU" smtClean="0"/>
              <a:pPr rtl="0">
                <a:spcAft>
                  <a:spcPts val="600"/>
                </a:spcAft>
              </a:pPr>
              <a:t>15</a:t>
            </a:fld>
            <a:endParaRPr lang="ru-RU"/>
          </a:p>
        </p:txBody>
      </p:sp>
      <p:pic>
        <p:nvPicPr>
          <p:cNvPr id="6" name="Рисунок 5" descr="Значок 3 контур">
            <a:extLst>
              <a:ext uri="{FF2B5EF4-FFF2-40B4-BE49-F238E27FC236}">
                <a16:creationId xmlns:a16="http://schemas.microsoft.com/office/drawing/2014/main" id="{444A362F-3617-4332-A0D4-F36008EE0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0426390" y="57798"/>
            <a:ext cx="1822174" cy="18221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49551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7B6B25-9EAA-4164-A29A-4752FFA4A2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/>
        </p:blipFill>
        <p:spPr>
          <a:xfrm>
            <a:off x="166269" y="57798"/>
            <a:ext cx="6800202" cy="6800202"/>
          </a:xfr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4232F8-22BF-48D1-9B34-AE6DA548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648267" y="400518"/>
            <a:ext cx="6231327" cy="1136734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Закрытая монополи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CA00D1-C6EA-4A62-B562-E6E12CE47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4830" y="1692926"/>
            <a:ext cx="4797595" cy="5009400"/>
          </a:xfrm>
        </p:spPr>
        <p:txBody>
          <a:bodyPr rtlCol="0" anchor="ctr">
            <a:normAutofit fontScale="92500" lnSpcReduction="10000"/>
          </a:bodyPr>
          <a:lstStyle/>
          <a:p>
            <a:pPr algn="ctr" rtl="0">
              <a:buFontTx/>
              <a:buChar char="-"/>
            </a:pPr>
            <a:r>
              <a:rPr lang="ru-RU" sz="2400" dirty="0"/>
              <a:t>монополия, защищенная юридическими запретами (нормативными актами), наложенными на конкуренцию. К числу таких монополий относятся предприятия, имеющие эксклюзивные права, полученные от государства на поставку какой-либо продукции на рынок, например, спирта. </a:t>
            </a:r>
          </a:p>
          <a:p>
            <a:pPr marL="0" indent="0" algn="ctr" rtl="0">
              <a:buNone/>
            </a:pPr>
            <a:r>
              <a:rPr lang="ru-RU" sz="2100" dirty="0"/>
              <a:t>В ситуации закрытой монополии могут оказаться целые отрасли (например, производители отечественных автомобилей), защищенные от импортной продукции высокими таможенными пошлинами. К другим вариантами возникновения закрытой монополии можно отнести патентную защиту, институт авторских прав.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9D0867-DA2A-4D4C-9D45-1960E46CC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21494" y="6260473"/>
            <a:ext cx="396000" cy="396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7E0E41E9-E887-49CF-A358-8367F0C34840}" type="slidenum">
              <a:rPr lang="ru-RU" smtClean="0"/>
              <a:pPr rtl="0">
                <a:spcAft>
                  <a:spcPts val="600"/>
                </a:spcAft>
              </a:pPr>
              <a:t>16</a:t>
            </a:fld>
            <a:endParaRPr lang="ru-RU"/>
          </a:p>
        </p:txBody>
      </p:sp>
      <p:pic>
        <p:nvPicPr>
          <p:cNvPr id="6" name="Рисунок 5" descr="Значок 4 контур">
            <a:extLst>
              <a:ext uri="{FF2B5EF4-FFF2-40B4-BE49-F238E27FC236}">
                <a16:creationId xmlns:a16="http://schemas.microsoft.com/office/drawing/2014/main" id="{444A362F-3617-4332-A0D4-F36008EE0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0426390" y="57798"/>
            <a:ext cx="1822174" cy="18221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90CE068-EC8A-446B-9929-0D1A6972E9C1}"/>
              </a:ext>
            </a:extLst>
          </p:cNvPr>
          <p:cNvCxnSpPr/>
          <p:nvPr/>
        </p:nvCxnSpPr>
        <p:spPr>
          <a:xfrm>
            <a:off x="8118044" y="4465983"/>
            <a:ext cx="25311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233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E048A6-6CA8-40ED-9144-A158273619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/>
        </p:blipFill>
        <p:spPr>
          <a:xfrm>
            <a:off x="6438899" y="0"/>
            <a:ext cx="5753100" cy="6858000"/>
          </a:xfrm>
          <a:noFill/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E16E5F4-FC95-4AA3-AD3E-F5F62896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241690"/>
            <a:ext cx="5753099" cy="5454672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/>
              <a:t>— монополия государства на производство и реализацию товаров массового потребления. Она может быть полной, если государство монополизирует производство и реализацию товара, или частичной, если монополизировано только производство или только реализация.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ГМ защищает национальные богатства страны, контролирует оборот редких и опасных для здоровья продуктов, веществ, материалов.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Исключительное положение государства как хозяйствующего субъекта на рынке создается для сохранения национальной безопасности, соблюдения общественных интересов.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E26A4E-0909-4A97-8B2D-CA3BD169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52" y="449690"/>
            <a:ext cx="7204574" cy="79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0"/>
            <a:r>
              <a:rPr lang="ru-RU" sz="4000" b="1" dirty="0"/>
              <a:t>Государственная монополия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99B2CB-7F2B-48B0-8796-8202663D60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smtClean="0"/>
              <a:pPr rtl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57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7374C-C1A7-4841-AE96-D60ACD13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17" y="635229"/>
            <a:ext cx="11470408" cy="14307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rtl="0"/>
            <a:r>
              <a:rPr lang="ru-RU" b="1" noProof="1"/>
              <a:t>ГМ на территории РФ установлена в отношении следующих видов деятельности:</a:t>
            </a:r>
          </a:p>
        </p:txBody>
      </p:sp>
      <p:graphicFrame>
        <p:nvGraphicFramePr>
          <p:cNvPr id="3" name="Объект 3" descr="Заполнитель временной шкалы&#10;">
            <a:extLst>
              <a:ext uri="{FF2B5EF4-FFF2-40B4-BE49-F238E27FC236}">
                <a16:creationId xmlns:a16="http://schemas.microsoft.com/office/drawing/2014/main" id="{FA1BC863-439B-4B59-9EA6-9A746B2D4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961763"/>
              </p:ext>
            </p:extLst>
          </p:nvPr>
        </p:nvGraphicFramePr>
        <p:xfrm>
          <a:off x="299225" y="2555693"/>
          <a:ext cx="11483200" cy="415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0C5AEA-34DB-4824-906F-A9B5476F81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0408" y="6222771"/>
            <a:ext cx="396000" cy="39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rtl="0"/>
            <a:fld id="{7E0E41E9-E887-49CF-A358-8367F0C34840}" type="slidenum">
              <a:rPr lang="ru-RU" noProof="1" dirty="0" smtClean="0">
                <a:solidFill>
                  <a:schemeClr val="tx1"/>
                </a:solidFill>
              </a:rPr>
              <a:pPr rtl="0"/>
              <a:t>18</a:t>
            </a:fld>
            <a:endParaRPr lang="ru-RU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99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C208D47-C0F4-41B5-A436-CC6BCF107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0213" y="0"/>
            <a:ext cx="13212417" cy="6858000"/>
          </a:xfrm>
          <a:prstGeom prst="hexagon">
            <a:avLst>
              <a:gd name="adj" fmla="val 7593"/>
              <a:gd name="vf" fmla="val 115470"/>
            </a:avLst>
          </a:prstGeom>
          <a:noFill/>
        </p:spPr>
      </p:pic>
      <p:sp>
        <p:nvSpPr>
          <p:cNvPr id="2" name="Номер слайда 1" hidden="1">
            <a:extLst>
              <a:ext uri="{FF2B5EF4-FFF2-40B4-BE49-F238E27FC236}">
                <a16:creationId xmlns:a16="http://schemas.microsoft.com/office/drawing/2014/main" id="{F871031C-A97B-4C9B-85AC-4A54576871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>
              <a:spcAft>
                <a:spcPts val="600"/>
              </a:spcAft>
            </a:pPr>
            <a:fld id="{7E0E41E9-E887-49CF-A358-8367F0C34840}" type="slidenum">
              <a:rPr lang="ru-RU" smtClean="0"/>
              <a:pPr rtl="0">
                <a:spcAft>
                  <a:spcPts val="600"/>
                </a:spcAft>
              </a:pPr>
              <a:t>19</a:t>
            </a:fld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E4EE01-E45C-4A86-822C-3EB604CC8CB9}"/>
              </a:ext>
            </a:extLst>
          </p:cNvPr>
          <p:cNvSpPr/>
          <p:nvPr/>
        </p:nvSpPr>
        <p:spPr>
          <a:xfrm>
            <a:off x="1554658" y="3747052"/>
            <a:ext cx="9082673" cy="18829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924870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AA94A6-C47B-4445-82B5-21A6F56123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2269" r="22269"/>
          <a:stretch/>
        </p:blipFill>
        <p:spPr>
          <a:xfrm>
            <a:off x="6096000" y="0"/>
            <a:ext cx="6096001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B8A7944-02E8-40A5-8E42-70ADF12A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51" y="864704"/>
            <a:ext cx="5828749" cy="51285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rtl="0"/>
            <a:r>
              <a:rPr lang="ru-RU" sz="2400" b="1" noProof="1"/>
              <a:t>Монопо́лия</a:t>
            </a:r>
            <a:r>
              <a:rPr lang="ru-RU" sz="2400" noProof="1"/>
              <a:t> (от греч. Μονο ( моно) — один; πωλέω(полес) — продаю)</a:t>
            </a:r>
            <a:br>
              <a:rPr lang="ru-RU" sz="2400" noProof="1"/>
            </a:br>
            <a:r>
              <a:rPr lang="ru-RU" sz="2400" noProof="1"/>
              <a:t/>
            </a:r>
            <a:br>
              <a:rPr lang="ru-RU" sz="2400" noProof="1"/>
            </a:br>
            <a:r>
              <a:rPr lang="ru-RU" sz="2400" noProof="1"/>
              <a:t>— организация, которая осуществляет контроль над ценой и объёмом предложения на рынке и поэтому способна максимизировать прибыль, выбирая объём и цену предложения, либо исключительное право, связанное с авторским правом, патентом, торговым знаком или с созданием государством искусственной монополии. То есть это- доминирующее положение субъекта предпринимательства на рынке.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77D55B-F2C1-466B-8827-93712DB8A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noProof="1" smtClean="0"/>
              <a:pPr rtl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505735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776D5-51DE-4F89-AD5A-5BC8F9C3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99721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rtl="0"/>
            <a:r>
              <a:rPr lang="ru-RU" sz="1600" u="sng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причина создания монополии </a:t>
            </a:r>
            <a:r>
              <a:rPr lang="ru-RU" sz="1600" noProof="1"/>
              <a:t>–</a:t>
            </a:r>
            <a:r>
              <a:rPr lang="ru-RU" sz="16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стремлениие предпринимателя извлечь максимальную выгоду из своей деятельности, получить максимальную прибыль.</a:t>
            </a:r>
            <a:r>
              <a:rPr lang="ru-RU" sz="1600" noProof="1"/>
              <a:t/>
            </a:r>
            <a:br>
              <a:rPr lang="ru-RU" sz="1600" noProof="1"/>
            </a:br>
            <a:r>
              <a:rPr lang="ru-RU" sz="1600" noProof="1"/>
              <a:t/>
            </a:r>
            <a:br>
              <a:rPr lang="ru-RU" sz="1600" noProof="1"/>
            </a:br>
            <a:r>
              <a:rPr lang="ru-RU" sz="1600" u="sng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Дополнительными причинами, которые влияют на появление монополий, являются</a:t>
            </a:r>
            <a:r>
              <a:rPr lang="ru-RU" sz="1600" noProof="1"/>
              <a:t>:</a:t>
            </a:r>
            <a:br>
              <a:rPr lang="ru-RU" sz="1600" noProof="1"/>
            </a:br>
            <a:r>
              <a:rPr lang="ru-RU" sz="1600" noProof="1"/>
              <a:t/>
            </a:r>
            <a:br>
              <a:rPr lang="ru-RU" sz="1600" noProof="1"/>
            </a:br>
            <a:r>
              <a:rPr lang="ru-RU" sz="16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Установленные правительством страны законодательные барьеры в лицензировании, сертификации и распределении квот на ведение деятельности.</a:t>
            </a:r>
            <a:br>
              <a:rPr lang="ru-RU" sz="16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Большие затраты на ведение бизнеса, которые не приносят должной прибыли и не могут вывести бизнес на уровень самоокупаемости.</a:t>
            </a:r>
            <a:br>
              <a:rPr lang="ru-RU" sz="16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Слияние компаний или поглощение одних фирм другими</a:t>
            </a:r>
            <a:r>
              <a:rPr lang="ru-RU" sz="1600" noProof="1"/>
              <a:t>. (Например: Компания X5 Retail Group была основана в 2006 году в результате слияния торговых сетей «Пятёрочка» и «Перекрёсток»; Приобретение группой «САФМАР» «Эльдорадо»(2016), «М.Видео(2018)» и MediaMarkt)</a:t>
            </a:r>
            <a:br>
              <a:rPr lang="ru-RU" sz="1600" noProof="1"/>
            </a:br>
            <a:r>
              <a:rPr lang="ru-RU" sz="1600" noProof="1"/>
              <a:t/>
            </a:r>
            <a:br>
              <a:rPr lang="ru-RU" sz="1600" noProof="1"/>
            </a:br>
            <a:r>
              <a:rPr lang="ru-RU" sz="16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Протекционная политика, которая на стороне отечественных производителей, защищая их от иностранных конкурентов.</a:t>
            </a:r>
          </a:p>
        </p:txBody>
      </p:sp>
      <p:graphicFrame>
        <p:nvGraphicFramePr>
          <p:cNvPr id="4" name="Объект 2" descr="Графический элемент SmartArt">
            <a:extLst>
              <a:ext uri="{FF2B5EF4-FFF2-40B4-BE49-F238E27FC236}">
                <a16:creationId xmlns:a16="http://schemas.microsoft.com/office/drawing/2014/main" id="{BD5F3ECD-4D38-480F-9F03-22554AD0D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175628"/>
              </p:ext>
            </p:extLst>
          </p:nvPr>
        </p:nvGraphicFramePr>
        <p:xfrm>
          <a:off x="447418" y="3974272"/>
          <a:ext cx="11545799" cy="288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976239-99C2-4B04-B100-9A3AA000D2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86425" y="6142912"/>
            <a:ext cx="396000" cy="396000"/>
          </a:xfrm>
        </p:spPr>
        <p:txBody>
          <a:bodyPr rtlCol="0"/>
          <a:lstStyle/>
          <a:p>
            <a:pPr rtl="0"/>
            <a:fld id="{7E0E41E9-E887-49CF-A358-8367F0C34840}" type="slidenum">
              <a:rPr lang="ru-RU" noProof="1" dirty="0" smtClean="0"/>
              <a:t>3</a:t>
            </a:fld>
            <a:endParaRPr lang="ru-RU" noProof="1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BC457F5-2851-42EF-AD3D-FE8CCE118330}"/>
              </a:ext>
            </a:extLst>
          </p:cNvPr>
          <p:cNvCxnSpPr/>
          <p:nvPr/>
        </p:nvCxnSpPr>
        <p:spPr>
          <a:xfrm flipV="1">
            <a:off x="1669774" y="5910470"/>
            <a:ext cx="662609" cy="53008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1B86774-E2FB-48E0-AD28-3E4E018AF16B}"/>
              </a:ext>
            </a:extLst>
          </p:cNvPr>
          <p:cNvCxnSpPr>
            <a:cxnSpLocks/>
          </p:cNvCxnSpPr>
          <p:nvPr/>
        </p:nvCxnSpPr>
        <p:spPr>
          <a:xfrm>
            <a:off x="1590260" y="5140796"/>
            <a:ext cx="742123" cy="27534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C003B90-F78B-4B13-9971-CAC8FDC8CB2D}"/>
              </a:ext>
            </a:extLst>
          </p:cNvPr>
          <p:cNvCxnSpPr/>
          <p:nvPr/>
        </p:nvCxnSpPr>
        <p:spPr>
          <a:xfrm>
            <a:off x="6652592" y="5698435"/>
            <a:ext cx="4426226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3C87AAA-002C-41F6-8AC0-E26E012B58C8}"/>
              </a:ext>
            </a:extLst>
          </p:cNvPr>
          <p:cNvCxnSpPr>
            <a:cxnSpLocks/>
          </p:cNvCxnSpPr>
          <p:nvPr/>
        </p:nvCxnSpPr>
        <p:spPr>
          <a:xfrm flipV="1">
            <a:off x="7964557" y="5416136"/>
            <a:ext cx="0" cy="26904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3B26DD2-E3C2-4EA1-8C15-811D8D0E3974}"/>
              </a:ext>
            </a:extLst>
          </p:cNvPr>
          <p:cNvCxnSpPr>
            <a:cxnSpLocks/>
          </p:cNvCxnSpPr>
          <p:nvPr/>
        </p:nvCxnSpPr>
        <p:spPr>
          <a:xfrm>
            <a:off x="9561444" y="5685183"/>
            <a:ext cx="0" cy="22528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41E8D2A-4FE3-426E-B3A4-B885A2E70019}"/>
              </a:ext>
            </a:extLst>
          </p:cNvPr>
          <p:cNvCxnSpPr>
            <a:cxnSpLocks/>
          </p:cNvCxnSpPr>
          <p:nvPr/>
        </p:nvCxnSpPr>
        <p:spPr>
          <a:xfrm flipV="1">
            <a:off x="10966173" y="5420761"/>
            <a:ext cx="0" cy="27767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A50EBF4-F441-441F-8C1F-062651676DA3}"/>
              </a:ext>
            </a:extLst>
          </p:cNvPr>
          <p:cNvSpPr/>
          <p:nvPr/>
        </p:nvSpPr>
        <p:spPr>
          <a:xfrm>
            <a:off x="2239617" y="6017746"/>
            <a:ext cx="18966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Слияние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EE395CA-E756-4740-BB69-B6D214404686}"/>
              </a:ext>
            </a:extLst>
          </p:cNvPr>
          <p:cNvSpPr/>
          <p:nvPr/>
        </p:nvSpPr>
        <p:spPr>
          <a:xfrm>
            <a:off x="4515144" y="6079301"/>
            <a:ext cx="31617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Приобретение</a:t>
            </a:r>
          </a:p>
        </p:txBody>
      </p:sp>
    </p:spTree>
    <p:extLst>
      <p:ext uri="{BB962C8B-B14F-4D97-AF65-F5344CB8AC3E}">
        <p14:creationId xmlns:p14="http://schemas.microsoft.com/office/powerpoint/2010/main" val="2162972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51BA6-6B00-4DAB-A46A-3E67FA8F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6" y="1484244"/>
            <a:ext cx="6440556" cy="402866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ru-RU" sz="2400" b="1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Основные характеристики монополии: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Определяется доминирующим положением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 Что это?) </a:t>
            </a:r>
            <a:b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Это положение 1 или группы хозяйствующего субъектов на рынке определенного товара, которое дает такому субъекту возможность оказывать решающее влияние на общие условия обращения товара или устранять какого-либо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хоз. субъекта с рынка или затруднять доступ на него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4" name="Объект 2" descr="Графический элемент SmartArt — 2 вертикальных значка">
            <a:extLst>
              <a:ext uri="{FF2B5EF4-FFF2-40B4-BE49-F238E27FC236}">
                <a16:creationId xmlns:a16="http://schemas.microsoft.com/office/drawing/2014/main" id="{763A986F-EE07-4A30-854B-AA1625E57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56365"/>
              </p:ext>
            </p:extLst>
          </p:nvPr>
        </p:nvGraphicFramePr>
        <p:xfrm>
          <a:off x="7695295" y="719998"/>
          <a:ext cx="3625848" cy="541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483180F-AA5C-44B1-81CD-9977DFFA6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noProof="1" dirty="0" smtClean="0"/>
              <a:pPr rtl="0"/>
              <a:t>4</a:t>
            </a:fld>
            <a:endParaRPr lang="ru-RU" noProof="1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2BFABA1-8B6A-4F00-99B1-AD1910EDFB9F}"/>
              </a:ext>
            </a:extLst>
          </p:cNvPr>
          <p:cNvCxnSpPr/>
          <p:nvPr/>
        </p:nvCxnSpPr>
        <p:spPr>
          <a:xfrm>
            <a:off x="3737114" y="2809460"/>
            <a:ext cx="0" cy="42075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4C83919-7E33-4D80-845F-8BD51F5D3A5F}"/>
              </a:ext>
            </a:extLst>
          </p:cNvPr>
          <p:cNvSpPr txBox="1"/>
          <p:nvPr/>
        </p:nvSpPr>
        <p:spPr>
          <a:xfrm>
            <a:off x="7695295" y="26700"/>
            <a:ext cx="3829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То есть:</a:t>
            </a:r>
          </a:p>
        </p:txBody>
      </p:sp>
    </p:spTree>
    <p:extLst>
      <p:ext uri="{BB962C8B-B14F-4D97-AF65-F5344CB8AC3E}">
        <p14:creationId xmlns:p14="http://schemas.microsoft.com/office/powerpoint/2010/main" val="31677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8E3FD3-0267-4F81-A762-085F5391CA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/>
        </p:blipFill>
        <p:spPr>
          <a:xfrm>
            <a:off x="409575" y="-168551"/>
            <a:ext cx="5591621" cy="7195102"/>
          </a:xfrm>
          <a:noFill/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7968E3D-A9E2-4FFC-8C33-3E72BC489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079263"/>
              </p:ext>
            </p:extLst>
          </p:nvPr>
        </p:nvGraphicFramePr>
        <p:xfrm>
          <a:off x="7112502" y="831535"/>
          <a:ext cx="4113331" cy="570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16F2C19-0689-4B63-8A83-297B6376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229388"/>
            <a:ext cx="6542335" cy="653499"/>
          </a:xfrm>
          <a:effectLst>
            <a:softEdge rad="63500"/>
          </a:effectLst>
        </p:spPr>
        <p:txBody>
          <a:bodyPr rtlCol="0">
            <a:normAutofit fontScale="90000"/>
          </a:bodyPr>
          <a:lstStyle/>
          <a:p>
            <a:pPr algn="ctr" rtl="0"/>
            <a:r>
              <a:rPr lang="ru-RU" sz="4400" b="1" noProof="1"/>
              <a:t>Виды монополий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A0F2ED-980E-4DAB-9741-86DED0398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 rtlCol="0"/>
          <a:lstStyle/>
          <a:p>
            <a:pPr rtl="0"/>
            <a:fld id="{7E0E41E9-E887-49CF-A358-8367F0C34840}" type="slidenum">
              <a:rPr lang="ru-RU" noProof="1" smtClean="0"/>
              <a:pPr rtl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892592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27B6B25-9EAA-4164-A29A-4752FFA4A2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tretch/>
        </p:blipFill>
        <p:spPr>
          <a:xfrm>
            <a:off x="0" y="0"/>
            <a:ext cx="7394581" cy="6858000"/>
          </a:xfr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4232F8-22BF-48D1-9B34-AE6DA548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75652" flipH="1">
            <a:off x="-124802" y="4798780"/>
            <a:ext cx="4469188" cy="792000"/>
          </a:xfrm>
          <a:scene3d>
            <a:camera prst="isometricLeftDown"/>
            <a:lightRig rig="threePt" dir="t"/>
          </a:scene3d>
        </p:spPr>
        <p:txBody>
          <a:bodyPr rtlCol="0" anchor="ctr">
            <a:normAutofit fontScale="90000"/>
          </a:bodyPr>
          <a:lstStyle/>
          <a:p>
            <a:pPr rtl="0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Естественные монополии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CA00D1-C6EA-4A62-B562-E6E12CE47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734" y="1331512"/>
            <a:ext cx="4479367" cy="5009400"/>
          </a:xfrm>
        </p:spPr>
        <p:txBody>
          <a:bodyPr rtlCol="0" anchor="ctr">
            <a:normAutofit/>
          </a:bodyPr>
          <a:lstStyle/>
          <a:p>
            <a:pPr rtl="0"/>
            <a:r>
              <a:rPr lang="ru-RU" sz="2400" u="sng" dirty="0"/>
              <a:t>регулируется</a:t>
            </a:r>
            <a:r>
              <a:rPr lang="ru-RU" sz="2400" dirty="0"/>
              <a:t> : ФЗ от 17.08.1995 N 147-ФЗ (ред. от 29.07.2017) "О естественных монополиях«</a:t>
            </a:r>
          </a:p>
          <a:p>
            <a:pPr rtl="0"/>
            <a:r>
              <a:rPr lang="ru-RU" sz="2400" u="sng" dirty="0"/>
              <a:t>Сфера действия ФЗ- </a:t>
            </a:r>
            <a:r>
              <a:rPr lang="ru-RU" sz="2400" dirty="0"/>
              <a:t>транспортировка нефти, газа,          ж/д перевозки, услуги портов, аэропортов, электроэнергии,    почты, передача теплоэнергии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9D0867-DA2A-4D4C-9D45-1960E46CC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86425" y="6142912"/>
            <a:ext cx="396000" cy="396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7E0E41E9-E887-49CF-A358-8367F0C34840}" type="slidenum">
              <a:rPr lang="ru-RU" smtClean="0"/>
              <a:pPr rtl="0">
                <a:spcAft>
                  <a:spcPts val="600"/>
                </a:spcAft>
              </a:pPr>
              <a:t>6</a:t>
            </a:fld>
            <a:endParaRPr lang="ru-RU"/>
          </a:p>
        </p:txBody>
      </p:sp>
      <p:pic>
        <p:nvPicPr>
          <p:cNvPr id="6" name="Рисунок 5" descr="Значок 1 контур">
            <a:extLst>
              <a:ext uri="{FF2B5EF4-FFF2-40B4-BE49-F238E27FC236}">
                <a16:creationId xmlns:a16="http://schemas.microsoft.com/office/drawing/2014/main" id="{444A362F-3617-4332-A0D4-F36008EE0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72331" y="0"/>
            <a:ext cx="1822174" cy="18221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78312CC-A3AE-4EE8-8638-B252EB8F63F0}"/>
              </a:ext>
            </a:extLst>
          </p:cNvPr>
          <p:cNvSpPr/>
          <p:nvPr/>
        </p:nvSpPr>
        <p:spPr>
          <a:xfrm rot="17693941">
            <a:off x="581689" y="5591412"/>
            <a:ext cx="1419555" cy="876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91898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F11405-2817-453D-87A2-CB5E14C8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25286"/>
            <a:ext cx="11781181" cy="2637183"/>
          </a:xfrm>
        </p:spPr>
        <p:txBody>
          <a:bodyPr rtlCol="0">
            <a:noAutofit/>
          </a:bodyPr>
          <a:lstStyle/>
          <a:p>
            <a:pPr algn="just" rtl="0"/>
            <a:r>
              <a:rPr lang="ru-RU" sz="2300" b="1" u="sng" dirty="0"/>
              <a:t>Естественная монополия </a:t>
            </a:r>
            <a:r>
              <a:rPr lang="ru-RU" sz="2300" dirty="0"/>
              <a:t>- состояние товарного рынка, при котором удовлетворение спроса эффективнее в отсутствие конкуренции в силу технологических особенностей производства (т.к. низкие издержки на единицу товара по мере увеличения объема производства), а товары, производимые субъектами естественной монополии, не могут быть заменены в потреблении другими товарами, в связи с чем спрос на данном товарном рынке на товары, производимые субъектами естественных монополий, в меньшей степени зависит от изменения цены на этот товар, чем спрос на другие виды товаров;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67E81B8-E8F1-4954-9C51-528E9290C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3296479"/>
            <a:ext cx="11781180" cy="699053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000" i="1" u="sng" dirty="0"/>
              <a:t>Естественные монополии </a:t>
            </a:r>
            <a:r>
              <a:rPr lang="ru-RU" sz="2000" dirty="0"/>
              <a:t>— это, как правило, отрасли коммунального хозяйства: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водо-, тепло-, газо-, электроснабжение.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F6B491-2BB6-4B07-A7DB-D06710F89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CC026-821E-4D61-BECB-4362E8B50D5D}"/>
              </a:ext>
            </a:extLst>
          </p:cNvPr>
          <p:cNvSpPr txBox="1"/>
          <p:nvPr/>
        </p:nvSpPr>
        <p:spPr>
          <a:xfrm>
            <a:off x="198783" y="4055936"/>
            <a:ext cx="185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Пример:</a:t>
            </a:r>
          </a:p>
        </p:txBody>
      </p:sp>
      <p:pic>
        <p:nvPicPr>
          <p:cNvPr id="1026" name="Picture 2" descr="Бренд компании">
            <a:extLst>
              <a:ext uri="{FF2B5EF4-FFF2-40B4-BE49-F238E27FC236}">
                <a16:creationId xmlns:a16="http://schemas.microsoft.com/office/drawing/2014/main" id="{D83A0742-9908-40D3-8224-A93A47F5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6062"/>
            <a:ext cx="2847591" cy="17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АО «Транснефть»: финансовые показатели - топ 100 компаний - Коммерсантъ">
            <a:extLst>
              <a:ext uri="{FF2B5EF4-FFF2-40B4-BE49-F238E27FC236}">
                <a16:creationId xmlns:a16="http://schemas.microsoft.com/office/drawing/2014/main" id="{AE1941D6-20DB-4857-B94A-7760E579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21" y="4584658"/>
            <a:ext cx="3226857" cy="19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чта России">
            <a:extLst>
              <a:ext uri="{FF2B5EF4-FFF2-40B4-BE49-F238E27FC236}">
                <a16:creationId xmlns:a16="http://schemas.microsoft.com/office/drawing/2014/main" id="{F50A104F-19F9-4FDD-9001-3AECF7BF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81" y="4475924"/>
            <a:ext cx="1855304" cy="19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EE3A4E9-524A-4B25-88A8-A2DCA1E1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26" y="4475924"/>
            <a:ext cx="3168299" cy="155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47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AA50F-9A10-4AB3-8948-41A47630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596347"/>
            <a:ext cx="9866297" cy="1639925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/>
              <a:t>ФЗ устанавливает методы регулирования естественных монополий, таких как: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0392E3-A451-4FF9-88F3-61212CFB864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79998" y="2981804"/>
            <a:ext cx="4689604" cy="1639925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dirty="0"/>
              <a:t>Ценовое регулирование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D4CA675-2617-4329-B921-05247C1AF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2400" y="2981803"/>
            <a:ext cx="4689602" cy="1639926"/>
          </a:xfrm>
        </p:spPr>
        <p:txBody>
          <a:bodyPr rtlCol="0">
            <a:normAutofit fontScale="85000" lnSpcReduction="20000"/>
          </a:bodyPr>
          <a:lstStyle/>
          <a:p>
            <a:pPr algn="ctr" rtl="0"/>
            <a:r>
              <a:rPr lang="ru-RU" dirty="0"/>
              <a:t>Определение потребителей, подлежащих обязательному обслуживанию, и (или) установление минимального уровня их обеспечения в случае невозможности удовлетворения в полном объеме потребностей в товаре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957BBB-8B64-4722-9ED7-E971EAF03D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E0E41E9-E887-49CF-A358-8367F0C34840}" type="slidenum">
              <a:rPr lang="ru-RU" smtClean="0"/>
              <a:t>8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3E280C-6572-4C03-BD61-578F7EC91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73" y="4209773"/>
            <a:ext cx="4887654" cy="823912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ru-RU" dirty="0">
                <a:solidFill>
                  <a:schemeClr val="bg1"/>
                </a:solidFill>
              </a:rPr>
              <a:t>(установление цен или их предельного  уровня)</a:t>
            </a:r>
          </a:p>
        </p:txBody>
      </p:sp>
    </p:spTree>
    <p:extLst>
      <p:ext uri="{BB962C8B-B14F-4D97-AF65-F5344CB8AC3E}">
        <p14:creationId xmlns:p14="http://schemas.microsoft.com/office/powerpoint/2010/main" val="3331616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6637-9526-42D0-872A-1EE2A2EC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94" y="1259416"/>
            <a:ext cx="10942531" cy="1391018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noProof="1"/>
              <a:t>Субъекты естественной монополии ОБЯЗАНЫ:</a:t>
            </a:r>
          </a:p>
        </p:txBody>
      </p:sp>
      <p:graphicFrame>
        <p:nvGraphicFramePr>
          <p:cNvPr id="3" name="Объект 3" descr="Графический элемент SmartArt — перечень блоков">
            <a:extLst>
              <a:ext uri="{FF2B5EF4-FFF2-40B4-BE49-F238E27FC236}">
                <a16:creationId xmlns:a16="http://schemas.microsoft.com/office/drawing/2014/main" id="{AA2E3672-E918-4E22-901F-9108AA8CE4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73237"/>
              </p:ext>
            </p:extLst>
          </p:nvPr>
        </p:nvGraphicFramePr>
        <p:xfrm>
          <a:off x="443894" y="3158733"/>
          <a:ext cx="10942531" cy="320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1F9A3-3E02-42B3-934B-4856AA37A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86425" y="6182668"/>
            <a:ext cx="396000" cy="396000"/>
          </a:xfrm>
        </p:spPr>
        <p:txBody>
          <a:bodyPr rtlCol="0"/>
          <a:lstStyle/>
          <a:p>
            <a:pPr rtl="0"/>
            <a:fld id="{7E0E41E9-E887-49CF-A358-8367F0C34840}" type="slidenum">
              <a:rPr lang="ru-RU" noProof="1" dirty="0" smtClean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353610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MS-Theme-Bubbl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S-Theme-Bubbl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498_TF78298634.potx" id="{46C36520-D583-49FA-AADF-8994ADD03D32}" vid="{0EDB1C46-493D-40BB-89A6-1A1209E4573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FE7B02C-5194-4175-B6C3-18AE8350D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58A64B-81C3-4EC2-A044-1AD401A10D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606CA9-73CA-4217-BA3D-1864E6BFEEB4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 для конференции</Template>
  <TotalTime>236</TotalTime>
  <Words>1312</Words>
  <Application>Microsoft Office PowerPoint</Application>
  <PresentationFormat>Широкоэкранный</PresentationFormat>
  <Paragraphs>113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Монопо́лия (от греч. Μονο ( моно) — один; πωλέω(полес) — продаю)  — организация, которая осуществляет контроль над ценой и объёмом предложения на рынке и поэтому способна максимизировать прибыль, выбирая объём и цену предложения, либо исключительное право, связанное с авторским правом, патентом, торговым знаком или с созданием государством искусственной монополии. То есть это- доминирующее положение субъекта предпринимательства на рынке.</vt:lpstr>
      <vt:lpstr>Основная причина создания монополии –стремлениие предпринимателя извлечь максимальную выгоду из своей деятельности, получить максимальную прибыль.  Дополнительными причинами, которые влияют на появление монополий, являются:  1. Установленные правительством страны законодательные барьеры в лицензировании, сертификации и распределении квот на ведение деятельности.  2. Большие затраты на ведение бизнеса, которые не приносят должной прибыли и не могут вывести бизнес на уровень самоокупаемости.  3. Слияние компаний или поглощение одних фирм другими. (Например: Компания X5 Retail Group была основана в 2006 году в результате слияния торговых сетей «Пятёрочка» и «Перекрёсток»; Приобретение группой «САФМАР» «Эльдорадо»(2016), «М.Видео(2018)» и MediaMarkt)  4. Протекционная политика, которая на стороне отечественных производителей, защищая их от иностранных конкурентов.</vt:lpstr>
      <vt:lpstr>Основные характеристики монополии:  Определяется доминирующим положением  ( Что это?)   Это положение 1 или группы хозяйствующего субъектов на рынке определенного товара, которое дает такому субъекту возможность оказывать решающее влияние на общие условия обращения товара или устранять какого-либо хоз. субъекта с рынка или затруднять доступ на него</vt:lpstr>
      <vt:lpstr>Виды монополий</vt:lpstr>
      <vt:lpstr>Естественные монополии</vt:lpstr>
      <vt:lpstr>Естественная монополия - состояние товарного рынка, при котором удовлетворение спроса эффективнее в отсутствие конкуренции в силу технологических особенностей производства (т.к. низкие издержки на единицу товара по мере увеличения объема производства), а товары, производимые субъектами естественной монополии, не могут быть заменены в потреблении другими товарами, в связи с чем спрос на данном товарном рынке на товары, производимые субъектами естественных монополий, в меньшей степени зависит от изменения цены на этот товар, чем спрос на другие виды товаров;</vt:lpstr>
      <vt:lpstr>ФЗ устанавливает методы регулирования естественных монополий, таких как:</vt:lpstr>
      <vt:lpstr>Субъекты естественной монополии ОБЯЗАНЫ:</vt:lpstr>
      <vt:lpstr>Искусственные монополии</vt:lpstr>
      <vt:lpstr>Эти монополии преднамеренно меняют структуру рынка:</vt:lpstr>
      <vt:lpstr>Искусственные монополии образуют ряд конкретных форм</vt:lpstr>
      <vt:lpstr>Более сложные формы монополистических объединений возникают тогда, когда процесс монополизации распространяется и на сферу производства. На этой основе появляется такая более высокая форма монополистических объединений как трест.</vt:lpstr>
      <vt:lpstr>Многоотраслевой концерн</vt:lpstr>
      <vt:lpstr>Открытая монополия</vt:lpstr>
      <vt:lpstr>Закрытая монополи</vt:lpstr>
      <vt:lpstr>Государственная монополия</vt:lpstr>
      <vt:lpstr>ГМ на территории РФ установлена в отношении следующих видов деятельности: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Исломов Тимур</dc:creator>
  <cp:lastModifiedBy>User</cp:lastModifiedBy>
  <cp:revision>24</cp:revision>
  <dcterms:created xsi:type="dcterms:W3CDTF">2021-04-25T18:25:14Z</dcterms:created>
  <dcterms:modified xsi:type="dcterms:W3CDTF">2022-02-08T06:57:59Z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