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99" r:id="rId6"/>
    <p:sldId id="264" r:id="rId7"/>
    <p:sldId id="298" r:id="rId8"/>
    <p:sldId id="288" r:id="rId9"/>
    <p:sldId id="304" r:id="rId10"/>
    <p:sldId id="305" r:id="rId11"/>
    <p:sldId id="306" r:id="rId12"/>
    <p:sldId id="307" r:id="rId13"/>
    <p:sldId id="308" r:id="rId14"/>
    <p:sldId id="303" r:id="rId15"/>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Автор"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108" d="100"/>
          <a:sy n="108" d="100"/>
        </p:scale>
        <p:origin x="120" y="17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2" d="100"/>
          <a:sy n="82" d="100"/>
        </p:scale>
        <p:origin x="39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EFE7DA2-9DA1-4667-8DB0-50B1079C906F}" type="datetime1">
              <a:rPr lang="ru-RU" smtClean="0"/>
              <a:t>08.02.2022</a:t>
            </a:fld>
            <a:endParaRPr lang="ru-RU"/>
          </a:p>
        </p:txBody>
      </p:sp>
      <p:sp>
        <p:nvSpPr>
          <p:cNvPr id="4" name="Нижний колонтитул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BFECE9-3899-402D-9557-B34889DA2FFF}" type="slidenum">
              <a:rPr lang="ru-RU" smtClean="0"/>
              <a:t>‹#›</a:t>
            </a:fld>
            <a:endParaRPr lang="ru-RU"/>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E580E22-1D17-421F-961D-4F4411209D8C}" type="datetime1">
              <a:rPr lang="ru-RU" noProof="0" smtClean="0"/>
              <a:t>08.02.2022</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B3784F3-2271-4F8D-A0BC-8F40E6849FE5}" type="slidenum">
              <a:rPr lang="ru-RU" noProof="0" smtClean="0"/>
              <a:t>‹#›</a:t>
            </a:fld>
            <a:endParaRPr lang="ru-RU" noProof="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8B3784F3-2271-4F8D-A0BC-8F40E6849FE5}" type="slidenum">
              <a:rPr lang="ru-RU" smtClean="0"/>
              <a:t>1</a:t>
            </a:fld>
            <a:endParaRPr lang="ru-RU"/>
          </a:p>
        </p:txBody>
      </p:sp>
    </p:spTree>
    <p:extLst>
      <p:ext uri="{BB962C8B-B14F-4D97-AF65-F5344CB8AC3E}">
        <p14:creationId xmlns:p14="http://schemas.microsoft.com/office/powerpoint/2010/main" val="107821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8B3784F3-2271-4F8D-A0BC-8F40E6849FE5}" type="slidenum">
              <a:rPr lang="ru-RU" noProof="0" smtClean="0"/>
              <a:t>2</a:t>
            </a:fld>
            <a:endParaRPr lang="ru-RU" noProof="0"/>
          </a:p>
        </p:txBody>
      </p:sp>
    </p:spTree>
    <p:extLst>
      <p:ext uri="{BB962C8B-B14F-4D97-AF65-F5344CB8AC3E}">
        <p14:creationId xmlns:p14="http://schemas.microsoft.com/office/powerpoint/2010/main" val="163533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8B3784F3-2271-4F8D-A0BC-8F40E6849FE5}" type="slidenum">
              <a:rPr lang="ru-RU" noProof="0" smtClean="0"/>
              <a:t>3</a:t>
            </a:fld>
            <a:endParaRPr lang="ru-RU" noProof="0"/>
          </a:p>
        </p:txBody>
      </p:sp>
    </p:spTree>
    <p:extLst>
      <p:ext uri="{BB962C8B-B14F-4D97-AF65-F5344CB8AC3E}">
        <p14:creationId xmlns:p14="http://schemas.microsoft.com/office/powerpoint/2010/main" val="63917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8B3784F3-2271-4F8D-A0BC-8F40E6849FE5}" type="slidenum">
              <a:rPr lang="ru-RU" noProof="0" smtClean="0"/>
              <a:t>4</a:t>
            </a:fld>
            <a:endParaRPr lang="ru-RU" noProof="0"/>
          </a:p>
        </p:txBody>
      </p:sp>
    </p:spTree>
    <p:extLst>
      <p:ext uri="{BB962C8B-B14F-4D97-AF65-F5344CB8AC3E}">
        <p14:creationId xmlns:p14="http://schemas.microsoft.com/office/powerpoint/2010/main" val="419157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8B3784F3-2271-4F8D-A0BC-8F40E6849FE5}" type="slidenum">
              <a:rPr lang="ru-RU" noProof="0" smtClean="0"/>
              <a:t>5</a:t>
            </a:fld>
            <a:endParaRPr lang="ru-RU" noProof="0"/>
          </a:p>
        </p:txBody>
      </p:sp>
    </p:spTree>
    <p:extLst>
      <p:ext uri="{BB962C8B-B14F-4D97-AF65-F5344CB8AC3E}">
        <p14:creationId xmlns:p14="http://schemas.microsoft.com/office/powerpoint/2010/main" val="355625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8B3784F3-2271-4F8D-A0BC-8F40E6849FE5}" type="slidenum">
              <a:rPr lang="ru-RU" noProof="0" smtClean="0"/>
              <a:t>11</a:t>
            </a:fld>
            <a:endParaRPr lang="ru-RU" noProof="0"/>
          </a:p>
        </p:txBody>
      </p:sp>
    </p:spTree>
    <p:extLst>
      <p:ext uri="{BB962C8B-B14F-4D97-AF65-F5344CB8AC3E}">
        <p14:creationId xmlns:p14="http://schemas.microsoft.com/office/powerpoint/2010/main" val="345722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E602CDF5-333B-4D96-98D8-CDFB79A8430E}"/>
              </a:ext>
            </a:extLst>
          </p:cNvPr>
          <p:cNvSpPr/>
          <p:nvPr userDrawn="1"/>
        </p:nvSpPr>
        <p:spPr>
          <a:xfrm>
            <a:off x="3415570"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Прямоугольник 37">
            <a:extLst>
              <a:ext uri="{FF2B5EF4-FFF2-40B4-BE49-F238E27FC236}">
                <a16:creationId xmlns:a16="http://schemas.microsoft.com/office/drawing/2014/main" id="{728C741F-060F-4718-A57B-A1162A01F72C}"/>
              </a:ext>
            </a:extLst>
          </p:cNvPr>
          <p:cNvSpPr/>
          <p:nvPr userDrawn="1"/>
        </p:nvSpPr>
        <p:spPr>
          <a:xfrm>
            <a:off x="1698549"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6" name="Прямоугольник 45">
            <a:extLst>
              <a:ext uri="{FF2B5EF4-FFF2-40B4-BE49-F238E27FC236}">
                <a16:creationId xmlns:a16="http://schemas.microsoft.com/office/drawing/2014/main" id="{667E4DE3-DDB5-444E-86D9-7B201F0BFC0F}"/>
              </a:ext>
            </a:extLst>
          </p:cNvPr>
          <p:cNvSpPr/>
          <p:nvPr userDrawn="1"/>
        </p:nvSpPr>
        <p:spPr>
          <a:xfrm>
            <a:off x="-12823"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6C25C416-A3A2-4CF9-9532-2C0BFB51CFDF}"/>
              </a:ext>
            </a:extLst>
          </p:cNvPr>
          <p:cNvSpPr>
            <a:spLocks noGrp="1"/>
          </p:cNvSpPr>
          <p:nvPr>
            <p:ph type="ctrTitle"/>
          </p:nvPr>
        </p:nvSpPr>
        <p:spPr>
          <a:xfrm>
            <a:off x="5699578" y="1895475"/>
            <a:ext cx="5679621" cy="2413965"/>
          </a:xfrm>
        </p:spPr>
        <p:txBody>
          <a:bodyPr lIns="0" rtlCol="0" anchor="b"/>
          <a:lstStyle>
            <a:lvl1pPr algn="l">
              <a:defRPr sz="6000" b="1">
                <a:solidFill>
                  <a:schemeClr val="bg1"/>
                </a:solidFill>
              </a:defRPr>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43D32955-BB06-40DE-A14A-2170FD41AD52}"/>
              </a:ext>
            </a:extLst>
          </p:cNvPr>
          <p:cNvSpPr>
            <a:spLocks noGrp="1"/>
          </p:cNvSpPr>
          <p:nvPr>
            <p:ph type="subTitle" idx="1"/>
          </p:nvPr>
        </p:nvSpPr>
        <p:spPr>
          <a:xfrm>
            <a:off x="5699578" y="5597131"/>
            <a:ext cx="5050971" cy="472073"/>
          </a:xfrm>
        </p:spPr>
        <p:txBody>
          <a:bodyPr lIns="0" rtlCol="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9" name="Текст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5699578" y="5954904"/>
            <a:ext cx="2200154" cy="569912"/>
          </a:xfrm>
        </p:spPr>
        <p:txBody>
          <a:bodyPr lIns="0" rtlCol="0">
            <a:normAutofit/>
          </a:bodyPr>
          <a:lstStyle>
            <a:lvl1pPr marL="0" indent="0" algn="l">
              <a:lnSpc>
                <a:spcPct val="100000"/>
              </a:lnSpc>
              <a:buNone/>
              <a:defRPr sz="1600">
                <a:solidFill>
                  <a:schemeClr val="bg1"/>
                </a:solidFill>
              </a:defRPr>
            </a:lvl1pPr>
          </a:lstStyle>
          <a:p>
            <a:pPr lvl="0" rtl="0"/>
            <a:r>
              <a:rPr lang="ru-RU" noProof="0"/>
              <a:t>Дата</a:t>
            </a:r>
          </a:p>
        </p:txBody>
      </p:sp>
      <p:sp>
        <p:nvSpPr>
          <p:cNvPr id="20" name="Прямоугольник 19">
            <a:extLst>
              <a:ext uri="{FF2B5EF4-FFF2-40B4-BE49-F238E27FC236}">
                <a16:creationId xmlns:a16="http://schemas.microsoft.com/office/drawing/2014/main" id="{0455E561-1242-4C3A-8D37-3138CA80547F}"/>
              </a:ext>
            </a:extLst>
          </p:cNvPr>
          <p:cNvSpPr/>
          <p:nvPr userDrawn="1"/>
        </p:nvSpPr>
        <p:spPr>
          <a:xfrm>
            <a:off x="3415570"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33">
            <a:extLst>
              <a:ext uri="{FF2B5EF4-FFF2-40B4-BE49-F238E27FC236}">
                <a16:creationId xmlns:a16="http://schemas.microsoft.com/office/drawing/2014/main" id="{1AFF298D-0F6B-4888-9B03-1FDDFE28B82B}"/>
              </a:ext>
            </a:extLst>
          </p:cNvPr>
          <p:cNvSpPr/>
          <p:nvPr userDrawn="1"/>
        </p:nvSpPr>
        <p:spPr>
          <a:xfrm>
            <a:off x="1698549" y="1079"/>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Прямоугольник 35">
            <a:extLst>
              <a:ext uri="{FF2B5EF4-FFF2-40B4-BE49-F238E27FC236}">
                <a16:creationId xmlns:a16="http://schemas.microsoft.com/office/drawing/2014/main" id="{32C19AED-A027-4017-B01A-E1E6583F81C6}"/>
              </a:ext>
            </a:extLst>
          </p:cNvPr>
          <p:cNvSpPr/>
          <p:nvPr userDrawn="1"/>
        </p:nvSpPr>
        <p:spPr>
          <a:xfrm>
            <a:off x="1698549"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Прямоугольник 39">
            <a:extLst>
              <a:ext uri="{FF2B5EF4-FFF2-40B4-BE49-F238E27FC236}">
                <a16:creationId xmlns:a16="http://schemas.microsoft.com/office/drawing/2014/main" id="{597D0707-6223-4E41-9E36-C3BF6C78CA4D}"/>
              </a:ext>
            </a:extLst>
          </p:cNvPr>
          <p:cNvSpPr/>
          <p:nvPr userDrawn="1"/>
        </p:nvSpPr>
        <p:spPr>
          <a:xfrm>
            <a:off x="1698549" y="5137031"/>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Прямоугольник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8" name="Прямоугольник 47">
            <a:extLst>
              <a:ext uri="{FF2B5EF4-FFF2-40B4-BE49-F238E27FC236}">
                <a16:creationId xmlns:a16="http://schemas.microsoft.com/office/drawing/2014/main" id="{2447C29C-1D94-4217-A4D7-E0E0A8CACEBC}"/>
              </a:ext>
            </a:extLst>
          </p:cNvPr>
          <p:cNvSpPr/>
          <p:nvPr userDrawn="1"/>
        </p:nvSpPr>
        <p:spPr>
          <a:xfrm>
            <a:off x="-12823" y="5137031"/>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3" name="Рисунок 52">
            <a:extLst>
              <a:ext uri="{FF2B5EF4-FFF2-40B4-BE49-F238E27FC236}">
                <a16:creationId xmlns:a16="http://schemas.microsoft.com/office/drawing/2014/main" id="{7B163DE2-7989-4B1E-8299-5E64777AFA25}"/>
              </a:ext>
            </a:extLst>
          </p:cNvPr>
          <p:cNvSpPr>
            <a:spLocks noGrp="1"/>
          </p:cNvSpPr>
          <p:nvPr>
            <p:ph type="pic" sz="quarter" idx="14"/>
          </p:nvPr>
        </p:nvSpPr>
        <p:spPr>
          <a:xfrm>
            <a:off x="3415570" y="1079"/>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ru-RU" noProof="0"/>
              <a:t>Вставка рисунка</a:t>
            </a:r>
          </a:p>
        </p:txBody>
      </p:sp>
      <p:sp>
        <p:nvSpPr>
          <p:cNvPr id="55" name="Рисунок 54">
            <a:extLst>
              <a:ext uri="{FF2B5EF4-FFF2-40B4-BE49-F238E27FC236}">
                <a16:creationId xmlns:a16="http://schemas.microsoft.com/office/drawing/2014/main" id="{683976C8-BDBA-48C4-AC83-73D1D8F0F14C}"/>
              </a:ext>
            </a:extLst>
          </p:cNvPr>
          <p:cNvSpPr>
            <a:spLocks noGrp="1"/>
          </p:cNvSpPr>
          <p:nvPr>
            <p:ph type="pic" sz="quarter" idx="15"/>
          </p:nvPr>
        </p:nvSpPr>
        <p:spPr>
          <a:xfrm>
            <a:off x="3415570" y="5137031"/>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ru-RU" noProof="0"/>
              <a:t>Вставка рисунка</a:t>
            </a:r>
          </a:p>
        </p:txBody>
      </p:sp>
      <p:sp>
        <p:nvSpPr>
          <p:cNvPr id="54" name="Рисунок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063"/>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ru-RU" noProof="0"/>
              <a:t>Вставка рисунка</a:t>
            </a:r>
          </a:p>
        </p:txBody>
      </p:sp>
      <p:sp>
        <p:nvSpPr>
          <p:cNvPr id="56" name="Прямоугольник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аблица с тремя рисунками">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Прямоугольник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Прямоугольник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4" name="Рисунок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ru-RU" noProof="0"/>
              <a:t>Вставка рисунка</a:t>
            </a:r>
          </a:p>
        </p:txBody>
      </p:sp>
      <p:sp>
        <p:nvSpPr>
          <p:cNvPr id="47" name="Рисунок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ru-RU" noProof="0"/>
              <a:t>Вставка рисунка</a:t>
            </a:r>
          </a:p>
        </p:txBody>
      </p:sp>
      <p:sp>
        <p:nvSpPr>
          <p:cNvPr id="50" name="Рисунок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ru-RU" noProof="0"/>
              <a:t>Вставка рисунка</a:t>
            </a:r>
          </a:p>
        </p:txBody>
      </p:sp>
      <p:sp>
        <p:nvSpPr>
          <p:cNvPr id="54" name="Заголовок 1">
            <a:extLst>
              <a:ext uri="{FF2B5EF4-FFF2-40B4-BE49-F238E27FC236}">
                <a16:creationId xmlns:a16="http://schemas.microsoft.com/office/drawing/2014/main" id="{3F2D93AE-80E9-4043-9384-F0F06D6570A4}"/>
              </a:ext>
            </a:extLst>
          </p:cNvPr>
          <p:cNvSpPr>
            <a:spLocks noGrp="1"/>
          </p:cNvSpPr>
          <p:nvPr>
            <p:ph type="title" hasCustomPrompt="1"/>
          </p:nvPr>
        </p:nvSpPr>
        <p:spPr>
          <a:xfrm rot="16200000">
            <a:off x="-2476501"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a:t>
            </a:r>
          </a:p>
        </p:txBody>
      </p:sp>
      <p:sp>
        <p:nvSpPr>
          <p:cNvPr id="3" name="Объект 2">
            <a:extLst>
              <a:ext uri="{FF2B5EF4-FFF2-40B4-BE49-F238E27FC236}">
                <a16:creationId xmlns:a16="http://schemas.microsoft.com/office/drawing/2014/main" id="{BF8F5A6A-E29E-401A-801A-8FD9CAABA7A5}"/>
              </a:ext>
            </a:extLst>
          </p:cNvPr>
          <p:cNvSpPr>
            <a:spLocks noGrp="1"/>
          </p:cNvSpPr>
          <p:nvPr>
            <p:ph idx="1" hasCustomPrompt="1"/>
          </p:nvPr>
        </p:nvSpPr>
        <p:spPr>
          <a:xfrm>
            <a:off x="2194718" y="4697806"/>
            <a:ext cx="2800350" cy="891383"/>
          </a:xfrm>
        </p:spPr>
        <p:txBody>
          <a:bodyPr rtlCol="0" anchor="ctr">
            <a:normAutofit/>
          </a:bodyPr>
          <a:lstStyle>
            <a:lvl1pPr marL="0" indent="0" algn="ctr">
              <a:lnSpc>
                <a:spcPct val="100000"/>
              </a:lnSpc>
              <a:buNone/>
              <a:defRPr sz="2000">
                <a:solidFill>
                  <a:schemeClr val="bg1"/>
                </a:solidFill>
              </a:defRPr>
            </a:lvl1pPr>
          </a:lstStyle>
          <a:p>
            <a:pPr lvl="0" rtl="0"/>
            <a:r>
              <a:rPr lang="ru-RU" noProof="0"/>
              <a:t>Щелкните, чтобы изменить стили текста образца слайда</a:t>
            </a:r>
          </a:p>
        </p:txBody>
      </p:sp>
      <p:sp>
        <p:nvSpPr>
          <p:cNvPr id="55" name="Объект 2">
            <a:extLst>
              <a:ext uri="{FF2B5EF4-FFF2-40B4-BE49-F238E27FC236}">
                <a16:creationId xmlns:a16="http://schemas.microsoft.com/office/drawing/2014/main" id="{9D493CB6-06D1-4AD2-924D-64007FFFAC01}"/>
              </a:ext>
            </a:extLst>
          </p:cNvPr>
          <p:cNvSpPr>
            <a:spLocks noGrp="1"/>
          </p:cNvSpPr>
          <p:nvPr>
            <p:ph idx="13" hasCustomPrompt="1"/>
          </p:nvPr>
        </p:nvSpPr>
        <p:spPr>
          <a:xfrm>
            <a:off x="9101931" y="4697805"/>
            <a:ext cx="2800351" cy="891383"/>
          </a:xfrm>
        </p:spPr>
        <p:txBody>
          <a:bodyPr rtlCol="0" anchor="ctr">
            <a:normAutofit/>
          </a:bodyPr>
          <a:lstStyle>
            <a:lvl1pPr marL="0" indent="0" algn="ctr">
              <a:lnSpc>
                <a:spcPct val="100000"/>
              </a:lnSpc>
              <a:buNone/>
              <a:defRPr sz="2000">
                <a:solidFill>
                  <a:schemeClr val="bg1"/>
                </a:solidFill>
              </a:defRPr>
            </a:lvl1pPr>
          </a:lstStyle>
          <a:p>
            <a:pPr lvl="0" rtl="0"/>
            <a:r>
              <a:rPr lang="ru-RU" noProof="0"/>
              <a:t>Щелкните, чтобы изменить стили текста образца слайда</a:t>
            </a:r>
          </a:p>
        </p:txBody>
      </p:sp>
      <p:sp>
        <p:nvSpPr>
          <p:cNvPr id="56" name="Объект 2">
            <a:extLst>
              <a:ext uri="{FF2B5EF4-FFF2-40B4-BE49-F238E27FC236}">
                <a16:creationId xmlns:a16="http://schemas.microsoft.com/office/drawing/2014/main" id="{D5B991DB-A408-4F6D-A8D0-5167D1E30767}"/>
              </a:ext>
            </a:extLst>
          </p:cNvPr>
          <p:cNvSpPr>
            <a:spLocks noGrp="1"/>
          </p:cNvSpPr>
          <p:nvPr>
            <p:ph idx="14" hasCustomPrompt="1"/>
          </p:nvPr>
        </p:nvSpPr>
        <p:spPr>
          <a:xfrm>
            <a:off x="5623718" y="1268809"/>
            <a:ext cx="2853532" cy="891383"/>
          </a:xfrm>
        </p:spPr>
        <p:txBody>
          <a:bodyPr rtlCol="0" anchor="ctr">
            <a:normAutofit/>
          </a:bodyPr>
          <a:lstStyle>
            <a:lvl1pPr marL="0" indent="0" algn="ctr">
              <a:lnSpc>
                <a:spcPct val="100000"/>
              </a:lnSpc>
              <a:buNone/>
              <a:defRPr sz="2000">
                <a:solidFill>
                  <a:schemeClr val="bg1"/>
                </a:solidFill>
              </a:defRPr>
            </a:lvl1pPr>
          </a:lstStyle>
          <a:p>
            <a:pPr lvl="0" rtl="0"/>
            <a:r>
              <a:rPr lang="ru-RU" noProof="0"/>
              <a:t>Щелкните, чтобы изменить стили текста образца слайда</a:t>
            </a:r>
          </a:p>
        </p:txBody>
      </p:sp>
      <p:sp>
        <p:nvSpPr>
          <p:cNvPr id="60" name="Дата 6">
            <a:extLst>
              <a:ext uri="{FF2B5EF4-FFF2-40B4-BE49-F238E27FC236}">
                <a16:creationId xmlns:a16="http://schemas.microsoft.com/office/drawing/2014/main" id="{CAE1BB52-31E7-4A74-9ED4-FDD922376397}"/>
              </a:ext>
            </a:extLst>
          </p:cNvPr>
          <p:cNvSpPr>
            <a:spLocks noGrp="1"/>
          </p:cNvSpPr>
          <p:nvPr>
            <p:ph type="dt" sz="half" idx="15"/>
          </p:nvPr>
        </p:nvSpPr>
        <p:spPr>
          <a:xfrm>
            <a:off x="2194718" y="6356350"/>
            <a:ext cx="983911" cy="365125"/>
          </a:xfrm>
        </p:spPr>
        <p:txBody>
          <a:bodyPr rtlCol="0"/>
          <a:lstStyle>
            <a:lvl1pPr>
              <a:defRPr>
                <a:solidFill>
                  <a:schemeClr val="accent1">
                    <a:lumMod val="20000"/>
                    <a:lumOff val="80000"/>
                  </a:schemeClr>
                </a:solidFill>
              </a:defRPr>
            </a:lvl1pPr>
          </a:lstStyle>
          <a:p>
            <a:pPr rtl="0"/>
            <a:endParaRPr lang="ru-RU" noProof="0"/>
          </a:p>
        </p:txBody>
      </p:sp>
      <p:sp>
        <p:nvSpPr>
          <p:cNvPr id="61" name="Нижний колонтитул 4">
            <a:extLst>
              <a:ext uri="{FF2B5EF4-FFF2-40B4-BE49-F238E27FC236}">
                <a16:creationId xmlns:a16="http://schemas.microsoft.com/office/drawing/2014/main" id="{EAF5ABA9-E5E2-43E4-ACD5-994ABC08568B}"/>
              </a:ext>
            </a:extLst>
          </p:cNvPr>
          <p:cNvSpPr>
            <a:spLocks noGrp="1"/>
          </p:cNvSpPr>
          <p:nvPr>
            <p:ph type="ftr" sz="quarter" idx="16"/>
          </p:nvPr>
        </p:nvSpPr>
        <p:spPr>
          <a:xfrm>
            <a:off x="5334000" y="6356350"/>
            <a:ext cx="3429000" cy="365125"/>
          </a:xfrm>
        </p:spPr>
        <p:txBody>
          <a:bodyPr rtlCol="0"/>
          <a:lstStyle>
            <a:lvl1pPr>
              <a:defRPr sz="900">
                <a:solidFill>
                  <a:schemeClr val="accent1">
                    <a:lumMod val="20000"/>
                    <a:lumOff val="80000"/>
                  </a:schemeClr>
                </a:solidFill>
              </a:defRPr>
            </a:lvl1pPr>
          </a:lstStyle>
          <a:p>
            <a:pPr rtl="0"/>
            <a:endParaRPr lang="ru-RU" noProof="0"/>
          </a:p>
        </p:txBody>
      </p:sp>
      <p:sp>
        <p:nvSpPr>
          <p:cNvPr id="62" name="Номер слайда 5">
            <a:extLst>
              <a:ext uri="{FF2B5EF4-FFF2-40B4-BE49-F238E27FC236}">
                <a16:creationId xmlns:a16="http://schemas.microsoft.com/office/drawing/2014/main" id="{40AEA096-23EC-471A-85DB-52788D84751C}"/>
              </a:ext>
            </a:extLst>
          </p:cNvPr>
          <p:cNvSpPr>
            <a:spLocks noGrp="1"/>
          </p:cNvSpPr>
          <p:nvPr>
            <p:ph type="sldNum" sz="quarter" idx="17"/>
          </p:nvPr>
        </p:nvSpPr>
        <p:spPr>
          <a:xfrm>
            <a:off x="10711542" y="6356350"/>
            <a:ext cx="642257" cy="365125"/>
          </a:xfrm>
        </p:spPr>
        <p:txBody>
          <a:bodyPr rtlCol="0"/>
          <a:lstStyle>
            <a:lvl1pPr>
              <a:defRPr sz="900">
                <a:solidFill>
                  <a:schemeClr val="accent1">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2172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Временная шкала">
    <p:bg>
      <p:bgPr>
        <a:solidFill>
          <a:schemeClr val="accent3"/>
        </a:solidFill>
        <a:effectLst/>
      </p:bgPr>
    </p:bg>
    <p:spTree>
      <p:nvGrpSpPr>
        <p:cNvPr id="1" name=""/>
        <p:cNvGrpSpPr/>
        <p:nvPr/>
      </p:nvGrpSpPr>
      <p:grpSpPr>
        <a:xfrm>
          <a:off x="0" y="0"/>
          <a:ext cx="0" cy="0"/>
          <a:chOff x="0" y="0"/>
          <a:chExt cx="0" cy="0"/>
        </a:xfrm>
      </p:grpSpPr>
      <p:sp>
        <p:nvSpPr>
          <p:cNvPr id="9" name="Текст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60451"/>
            <a:ext cx="608493" cy="201776"/>
          </a:xfrm>
        </p:spPr>
        <p:txBody>
          <a:bodyPr rtlCol="0" anchor="ctr"/>
          <a:lstStyle>
            <a:lvl1pPr marL="0" indent="0" algn="ctr">
              <a:buNone/>
              <a:defRPr sz="1400" b="1">
                <a:solidFill>
                  <a:schemeClr val="bg1"/>
                </a:solidFill>
                <a:latin typeface="+mj-lt"/>
              </a:defRPr>
            </a:lvl1pPr>
          </a:lstStyle>
          <a:p>
            <a:pPr lvl="0" rtl="0"/>
            <a:r>
              <a:rPr lang="ru-RU" noProof="0"/>
              <a:t>Год</a:t>
            </a:r>
          </a:p>
        </p:txBody>
      </p:sp>
      <p:sp>
        <p:nvSpPr>
          <p:cNvPr id="14" name="Текст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60451"/>
            <a:ext cx="608493" cy="201776"/>
          </a:xfrm>
        </p:spPr>
        <p:txBody>
          <a:bodyPr rtlCol="0" anchor="ctr"/>
          <a:lstStyle>
            <a:lvl1pPr marL="0" indent="0" algn="ctr">
              <a:buNone/>
              <a:defRPr sz="1400" b="1">
                <a:solidFill>
                  <a:schemeClr val="bg1"/>
                </a:solidFill>
                <a:latin typeface="+mj-lt"/>
              </a:defRPr>
            </a:lvl1pPr>
          </a:lstStyle>
          <a:p>
            <a:pPr lvl="0" rtl="0"/>
            <a:r>
              <a:rPr lang="ru-RU" noProof="0"/>
              <a:t>Год</a:t>
            </a:r>
          </a:p>
        </p:txBody>
      </p:sp>
      <p:sp>
        <p:nvSpPr>
          <p:cNvPr id="10" name="Текст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1" name="Текст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2" name="Текст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3" name="Текст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5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5" name="Текст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2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6" name="Текст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7" name="Текст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9" name="Текст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8435" y="3658480"/>
            <a:ext cx="393192" cy="390677"/>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0" name="Текст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1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18" name="Текст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8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1" name="Текст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2" name="Текст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3" name="Текст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4" name="Текст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7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5" name="Текст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6" name="Текст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7" name="Текст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8" name="Текст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29" name="Текст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3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31" name="Текст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32" name="Текст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30" name="Текст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33" name="Текст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34" name="Текст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90430"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ru-RU" noProof="0"/>
              <a:t>ММ</a:t>
            </a:r>
          </a:p>
        </p:txBody>
      </p:sp>
      <p:sp>
        <p:nvSpPr>
          <p:cNvPr id="80" name="Заголовок 1">
            <a:extLst>
              <a:ext uri="{FF2B5EF4-FFF2-40B4-BE49-F238E27FC236}">
                <a16:creationId xmlns:a16="http://schemas.microsoft.com/office/drawing/2014/main" id="{BD315BE3-66BC-448E-AC25-B8B59C8001EA}"/>
              </a:ext>
            </a:extLst>
          </p:cNvPr>
          <p:cNvSpPr>
            <a:spLocks noGrp="1"/>
          </p:cNvSpPr>
          <p:nvPr>
            <p:ph type="title" hasCustomPrompt="1"/>
          </p:nvPr>
        </p:nvSpPr>
        <p:spPr>
          <a:xfrm>
            <a:off x="2820952" y="629616"/>
            <a:ext cx="6550096"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 </a:t>
            </a:r>
          </a:p>
        </p:txBody>
      </p:sp>
      <p:sp>
        <p:nvSpPr>
          <p:cNvPr id="82" name="Прямоугольник 81">
            <a:extLst>
              <a:ext uri="{FF2B5EF4-FFF2-40B4-BE49-F238E27FC236}">
                <a16:creationId xmlns:a16="http://schemas.microsoft.com/office/drawing/2014/main" id="{8791A8F7-D0D7-459C-816C-06A776192CF1}"/>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4" name="Прямоугольник 83">
            <a:extLst>
              <a:ext uri="{FF2B5EF4-FFF2-40B4-BE49-F238E27FC236}">
                <a16:creationId xmlns:a16="http://schemas.microsoft.com/office/drawing/2014/main" id="{63CFF470-94CA-4087-8B57-84A251AB5728}"/>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6" name="Прямоугольник 85">
            <a:extLst>
              <a:ext uri="{FF2B5EF4-FFF2-40B4-BE49-F238E27FC236}">
                <a16:creationId xmlns:a16="http://schemas.microsoft.com/office/drawing/2014/main" id="{8741B3D2-0E68-4CDE-B746-65D383DA0EF1}"/>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8" name="Прямоугольник 87">
            <a:extLst>
              <a:ext uri="{FF2B5EF4-FFF2-40B4-BE49-F238E27FC236}">
                <a16:creationId xmlns:a16="http://schemas.microsoft.com/office/drawing/2014/main" id="{F24D9BB9-0D5B-45D1-A9B9-F8985612AD6E}"/>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0" name="Прямоугольник 89">
            <a:extLst>
              <a:ext uri="{FF2B5EF4-FFF2-40B4-BE49-F238E27FC236}">
                <a16:creationId xmlns:a16="http://schemas.microsoft.com/office/drawing/2014/main" id="{DB714EE5-FC7B-4FDA-88D7-B7DB551EA274}"/>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2" name="Прямоугольник 91">
            <a:extLst>
              <a:ext uri="{FF2B5EF4-FFF2-40B4-BE49-F238E27FC236}">
                <a16:creationId xmlns:a16="http://schemas.microsoft.com/office/drawing/2014/main" id="{D6984438-C7B6-469B-A0A3-F7C9F2CC6DBD}"/>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4" name="Прямоугольник 93">
            <a:extLst>
              <a:ext uri="{FF2B5EF4-FFF2-40B4-BE49-F238E27FC236}">
                <a16:creationId xmlns:a16="http://schemas.microsoft.com/office/drawing/2014/main" id="{57EBFF5E-9DF7-4591-AC16-CB1D6AE0D25A}"/>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6" name="Прямоугольник 95">
            <a:extLst>
              <a:ext uri="{FF2B5EF4-FFF2-40B4-BE49-F238E27FC236}">
                <a16:creationId xmlns:a16="http://schemas.microsoft.com/office/drawing/2014/main" id="{29E0EA42-935D-43B4-AB8D-FDC3007FD20C}"/>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8" name="Прямоугольник 97">
            <a:extLst>
              <a:ext uri="{FF2B5EF4-FFF2-40B4-BE49-F238E27FC236}">
                <a16:creationId xmlns:a16="http://schemas.microsoft.com/office/drawing/2014/main" id="{EDD61E09-E863-45B9-9F49-02EA501C578E}"/>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0" name="Прямоугольник 99">
            <a:extLst>
              <a:ext uri="{FF2B5EF4-FFF2-40B4-BE49-F238E27FC236}">
                <a16:creationId xmlns:a16="http://schemas.microsoft.com/office/drawing/2014/main" id="{52DB4680-C46B-45C0-9514-7B5E0B10E393}"/>
              </a:ext>
            </a:extLst>
          </p:cNvPr>
          <p:cNvSpPr/>
          <p:nvPr userDrawn="1"/>
        </p:nvSpPr>
        <p:spPr>
          <a:xfrm>
            <a:off x="6092307"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2" name="Прямоугольник 101">
            <a:extLst>
              <a:ext uri="{FF2B5EF4-FFF2-40B4-BE49-F238E27FC236}">
                <a16:creationId xmlns:a16="http://schemas.microsoft.com/office/drawing/2014/main" id="{3AAA84B2-8B6A-4266-8305-9222B397D900}"/>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4" name="Прямоугольник 103">
            <a:extLst>
              <a:ext uri="{FF2B5EF4-FFF2-40B4-BE49-F238E27FC236}">
                <a16:creationId xmlns:a16="http://schemas.microsoft.com/office/drawing/2014/main" id="{6288CF74-DD4A-450A-A6CE-FD0BAFADE3CC}"/>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6" name="Прямоугольник 105">
            <a:extLst>
              <a:ext uri="{FF2B5EF4-FFF2-40B4-BE49-F238E27FC236}">
                <a16:creationId xmlns:a16="http://schemas.microsoft.com/office/drawing/2014/main" id="{7CC73489-9E12-4EC4-BFC7-9BB5C27C2E1F}"/>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8" name="Прямоугольник 107">
            <a:extLst>
              <a:ext uri="{FF2B5EF4-FFF2-40B4-BE49-F238E27FC236}">
                <a16:creationId xmlns:a16="http://schemas.microsoft.com/office/drawing/2014/main" id="{A2658D15-43FF-4F4D-AAE7-4B9122899193}"/>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0" name="Прямоугольник 109">
            <a:extLst>
              <a:ext uri="{FF2B5EF4-FFF2-40B4-BE49-F238E27FC236}">
                <a16:creationId xmlns:a16="http://schemas.microsoft.com/office/drawing/2014/main" id="{AFA77309-00B7-459D-BA45-EE1AEAA3B0CD}"/>
              </a:ext>
            </a:extLst>
          </p:cNvPr>
          <p:cNvSpPr/>
          <p:nvPr userDrawn="1"/>
        </p:nvSpPr>
        <p:spPr>
          <a:xfrm>
            <a:off x="71674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2" name="Прямоугольник 111">
            <a:extLst>
              <a:ext uri="{FF2B5EF4-FFF2-40B4-BE49-F238E27FC236}">
                <a16:creationId xmlns:a16="http://schemas.microsoft.com/office/drawing/2014/main" id="{30775FA4-041A-45A7-8F49-9CBD363A28BB}"/>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4" name="Прямоугольник 113">
            <a:extLst>
              <a:ext uri="{FF2B5EF4-FFF2-40B4-BE49-F238E27FC236}">
                <a16:creationId xmlns:a16="http://schemas.microsoft.com/office/drawing/2014/main" id="{5508D4AD-2238-4B32-B766-397DD7A6E429}"/>
              </a:ext>
            </a:extLst>
          </p:cNvPr>
          <p:cNvSpPr/>
          <p:nvPr userDrawn="1"/>
        </p:nvSpPr>
        <p:spPr>
          <a:xfrm>
            <a:off x="5733936"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6" name="Прямоугольник 115">
            <a:extLst>
              <a:ext uri="{FF2B5EF4-FFF2-40B4-BE49-F238E27FC236}">
                <a16:creationId xmlns:a16="http://schemas.microsoft.com/office/drawing/2014/main" id="{F4B50382-516D-4475-956A-F7F9FD3E08E3}"/>
              </a:ext>
            </a:extLst>
          </p:cNvPr>
          <p:cNvSpPr/>
          <p:nvPr userDrawn="1"/>
        </p:nvSpPr>
        <p:spPr>
          <a:xfrm>
            <a:off x="394208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8" name="Прямоугольник 117">
            <a:extLst>
              <a:ext uri="{FF2B5EF4-FFF2-40B4-BE49-F238E27FC236}">
                <a16:creationId xmlns:a16="http://schemas.microsoft.com/office/drawing/2014/main" id="{C399009F-0A9E-4E2F-B4EF-3ECF21378479}"/>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0" name="Прямоугольник 119">
            <a:extLst>
              <a:ext uri="{FF2B5EF4-FFF2-40B4-BE49-F238E27FC236}">
                <a16:creationId xmlns:a16="http://schemas.microsoft.com/office/drawing/2014/main" id="{7CFBE686-CBC8-41CE-B11B-CF0C378E6EDE}"/>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2" name="Прямоугольник 121">
            <a:extLst>
              <a:ext uri="{FF2B5EF4-FFF2-40B4-BE49-F238E27FC236}">
                <a16:creationId xmlns:a16="http://schemas.microsoft.com/office/drawing/2014/main" id="{D8450F92-73B1-46EB-A8BC-80B995ED31D0}"/>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4" name="Прямоугольник 123">
            <a:extLst>
              <a:ext uri="{FF2B5EF4-FFF2-40B4-BE49-F238E27FC236}">
                <a16:creationId xmlns:a16="http://schemas.microsoft.com/office/drawing/2014/main" id="{E7EBDAD3-E952-4A8E-8DCF-BAD616AE8FD0}"/>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6" name="Прямоугольник 125">
            <a:extLst>
              <a:ext uri="{FF2B5EF4-FFF2-40B4-BE49-F238E27FC236}">
                <a16:creationId xmlns:a16="http://schemas.microsoft.com/office/drawing/2014/main" id="{C135B39D-DCFF-48D1-B7C8-418310C34B9F}"/>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8" name="Прямоугольник 127">
            <a:extLst>
              <a:ext uri="{FF2B5EF4-FFF2-40B4-BE49-F238E27FC236}">
                <a16:creationId xmlns:a16="http://schemas.microsoft.com/office/drawing/2014/main" id="{566893CC-18D8-4978-98A0-9F0F1A58F70F}"/>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0" name="Прямоугольник 129">
            <a:extLst>
              <a:ext uri="{FF2B5EF4-FFF2-40B4-BE49-F238E27FC236}">
                <a16:creationId xmlns:a16="http://schemas.microsoft.com/office/drawing/2014/main" id="{A59803DA-84F5-4810-9D67-82851BBBF7B7}"/>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2" name="Прямоугольник 131">
            <a:extLst>
              <a:ext uri="{FF2B5EF4-FFF2-40B4-BE49-F238E27FC236}">
                <a16:creationId xmlns:a16="http://schemas.microsoft.com/office/drawing/2014/main" id="{7A9BDBED-FA8E-4080-8786-5B97A485DDB6}"/>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4" name="Прямоугольник 133">
            <a:extLst>
              <a:ext uri="{FF2B5EF4-FFF2-40B4-BE49-F238E27FC236}">
                <a16:creationId xmlns:a16="http://schemas.microsoft.com/office/drawing/2014/main" id="{9D3328E7-2083-4FC9-B32F-1FED3CDFFF3B}"/>
              </a:ext>
            </a:extLst>
          </p:cNvPr>
          <p:cNvSpPr/>
          <p:nvPr userDrawn="1"/>
        </p:nvSpPr>
        <p:spPr>
          <a:xfrm>
            <a:off x="788416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6" name="Прямоугольник 135">
            <a:extLst>
              <a:ext uri="{FF2B5EF4-FFF2-40B4-BE49-F238E27FC236}">
                <a16:creationId xmlns:a16="http://schemas.microsoft.com/office/drawing/2014/main" id="{97D29CBA-4952-44B4-A695-45B4490EEB8D}"/>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8" name="Прямоугольник 137">
            <a:extLst>
              <a:ext uri="{FF2B5EF4-FFF2-40B4-BE49-F238E27FC236}">
                <a16:creationId xmlns:a16="http://schemas.microsoft.com/office/drawing/2014/main" id="{65338F58-85B5-4095-931F-DE4D676A6192}"/>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0" name="Прямоугольник 139">
            <a:extLst>
              <a:ext uri="{FF2B5EF4-FFF2-40B4-BE49-F238E27FC236}">
                <a16:creationId xmlns:a16="http://schemas.microsoft.com/office/drawing/2014/main" id="{62101AC6-3DF3-44E3-8F37-4D420EFB890E}"/>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2" name="Прямоугольник 141">
            <a:extLst>
              <a:ext uri="{FF2B5EF4-FFF2-40B4-BE49-F238E27FC236}">
                <a16:creationId xmlns:a16="http://schemas.microsoft.com/office/drawing/2014/main" id="{D3E958D7-1972-40AD-A538-8302A14984AB}"/>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4" name="Прямоугольник 143">
            <a:extLst>
              <a:ext uri="{FF2B5EF4-FFF2-40B4-BE49-F238E27FC236}">
                <a16:creationId xmlns:a16="http://schemas.microsoft.com/office/drawing/2014/main" id="{AAAD3289-DEFC-4EC6-BF0C-2B56CE1CD19B}"/>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6" name="Прямоугольник 145">
            <a:extLst>
              <a:ext uri="{FF2B5EF4-FFF2-40B4-BE49-F238E27FC236}">
                <a16:creationId xmlns:a16="http://schemas.microsoft.com/office/drawing/2014/main" id="{7EA5B12A-0ADE-4B3A-A74C-D3487E40A7C4}"/>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8" name="Прямоугольник 147">
            <a:extLst>
              <a:ext uri="{FF2B5EF4-FFF2-40B4-BE49-F238E27FC236}">
                <a16:creationId xmlns:a16="http://schemas.microsoft.com/office/drawing/2014/main" id="{423D27DE-07B7-4053-A551-3515F702FECE}"/>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5" name="Дата 3">
            <a:extLst>
              <a:ext uri="{FF2B5EF4-FFF2-40B4-BE49-F238E27FC236}">
                <a16:creationId xmlns:a16="http://schemas.microsoft.com/office/drawing/2014/main" id="{DAAD24F3-0234-4B5A-84DA-945939E26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ru-RU" noProof="0"/>
          </a:p>
        </p:txBody>
      </p:sp>
      <p:sp>
        <p:nvSpPr>
          <p:cNvPr id="156" name="Нижний колонтитул 4">
            <a:extLst>
              <a:ext uri="{FF2B5EF4-FFF2-40B4-BE49-F238E27FC236}">
                <a16:creationId xmlns:a16="http://schemas.microsoft.com/office/drawing/2014/main" id="{664012DC-ACEF-433E-A505-4617F7A7E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ru-RU" noProof="0"/>
          </a:p>
        </p:txBody>
      </p:sp>
      <p:sp>
        <p:nvSpPr>
          <p:cNvPr id="157" name="Номер слайда 5">
            <a:extLst>
              <a:ext uri="{FF2B5EF4-FFF2-40B4-BE49-F238E27FC236}">
                <a16:creationId xmlns:a16="http://schemas.microsoft.com/office/drawing/2014/main" id="{58602E04-6AE9-4AB4-8C82-ADECCA2F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415237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начки, содержимое и картинка в рамке">
    <p:bg>
      <p:bgPr>
        <a:solidFill>
          <a:schemeClr val="accent4"/>
        </a:solidFill>
        <a:effectLst/>
      </p:bgPr>
    </p:bg>
    <p:spTree>
      <p:nvGrpSpPr>
        <p:cNvPr id="1" name=""/>
        <p:cNvGrpSpPr/>
        <p:nvPr/>
      </p:nvGrpSpPr>
      <p:grpSpPr>
        <a:xfrm>
          <a:off x="0" y="0"/>
          <a:ext cx="0" cy="0"/>
          <a:chOff x="0" y="0"/>
          <a:chExt cx="0" cy="0"/>
        </a:xfrm>
      </p:grpSpPr>
      <p:sp>
        <p:nvSpPr>
          <p:cNvPr id="93" name="Прямоугольник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1" name="Прямоугольник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7" name="Рисунок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rtlCol="0"/>
          <a:lstStyle/>
          <a:p>
            <a:pPr rtl="0"/>
            <a:r>
              <a:rPr lang="ru-RU" noProof="0"/>
              <a:t>Вставка рисунка</a:t>
            </a:r>
          </a:p>
        </p:txBody>
      </p:sp>
      <p:sp>
        <p:nvSpPr>
          <p:cNvPr id="2" name="Заголовок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rtlCol="0" anchor="t">
            <a:noAutofit/>
          </a:bodyPr>
          <a:lstStyle>
            <a:lvl1pPr algn="ctr">
              <a:defRPr lang="en-US" sz="3800" b="1" kern="1200" dirty="0">
                <a:solidFill>
                  <a:schemeClr val="bg1"/>
                </a:solidFill>
                <a:latin typeface="+mj-lt"/>
                <a:ea typeface="+mj-ea"/>
                <a:cs typeface="+mj-cs"/>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811301" y="3202442"/>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9" name="Прямоугольник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Прямоугольник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Прямоугольник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Прямоугольник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Прямоугольник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Прямоугольник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Прямоугольник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3" name="Прямоугольник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5" name="Прямоугольник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7" name="Прямоугольник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9" name="Прямоугольник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1" name="Прямоугольник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3" name="Прямоугольник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5" name="Прямоугольник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7" name="Прямоугольник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9" name="Прямоугольник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1" name="Прямоугольник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3" name="Прямоугольник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5" name="Прямоугольник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7" name="Прямоугольник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9" name="Прямоугольник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1" name="Прямоугольник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3" name="Прямоугольник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5" name="Прямоугольник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7" name="Прямоугольник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9" name="Прямоугольник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1" name="Прямоугольник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3" name="Прямоугольник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5" name="Прямоугольник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7" name="Прямоугольник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9" name="Прямоугольник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5" name="Прямоугольник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7" name="Прямоугольник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9" name="Прямоугольник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1" name="Прямоугольник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3" name="Прямоугольник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5" name="Прямоугольник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Место для изображения из Интернета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48" name="Текст 2">
            <a:extLst>
              <a:ext uri="{FF2B5EF4-FFF2-40B4-BE49-F238E27FC236}">
                <a16:creationId xmlns:a16="http://schemas.microsoft.com/office/drawing/2014/main" id="{7F604C77-9D98-476E-94D5-E470DD4AF761}"/>
              </a:ext>
            </a:extLst>
          </p:cNvPr>
          <p:cNvSpPr>
            <a:spLocks noGrp="1"/>
          </p:cNvSpPr>
          <p:nvPr>
            <p:ph type="body" idx="12" hasCustomPrompt="1"/>
          </p:nvPr>
        </p:nvSpPr>
        <p:spPr>
          <a:xfrm>
            <a:off x="3741177" y="3202442"/>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50" name="Место для изображения из Интернета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52" name="Текст 2">
            <a:extLst>
              <a:ext uri="{FF2B5EF4-FFF2-40B4-BE49-F238E27FC236}">
                <a16:creationId xmlns:a16="http://schemas.microsoft.com/office/drawing/2014/main" id="{FC62B88D-998E-4BF7-848E-A2874E941CD7}"/>
              </a:ext>
            </a:extLst>
          </p:cNvPr>
          <p:cNvSpPr>
            <a:spLocks noGrp="1"/>
          </p:cNvSpPr>
          <p:nvPr>
            <p:ph type="body" idx="14" hasCustomPrompt="1"/>
          </p:nvPr>
        </p:nvSpPr>
        <p:spPr>
          <a:xfrm>
            <a:off x="811301" y="5143144"/>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54" name="Место для изображения из Интернета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56" name="Текст 2">
            <a:extLst>
              <a:ext uri="{FF2B5EF4-FFF2-40B4-BE49-F238E27FC236}">
                <a16:creationId xmlns:a16="http://schemas.microsoft.com/office/drawing/2014/main" id="{FF3F35AF-A5CD-4066-97B9-902126AD3935}"/>
              </a:ext>
            </a:extLst>
          </p:cNvPr>
          <p:cNvSpPr>
            <a:spLocks noGrp="1"/>
          </p:cNvSpPr>
          <p:nvPr>
            <p:ph type="body" idx="16" hasCustomPrompt="1"/>
          </p:nvPr>
        </p:nvSpPr>
        <p:spPr>
          <a:xfrm>
            <a:off x="3741177" y="5143144"/>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58" name="Место для изображения из Интернета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62" name="Дата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rtlCol="0"/>
          <a:lstStyle>
            <a:lvl1pPr>
              <a:defRPr sz="900">
                <a:solidFill>
                  <a:schemeClr val="accent4">
                    <a:lumMod val="20000"/>
                    <a:lumOff val="80000"/>
                  </a:schemeClr>
                </a:solidFill>
              </a:defRPr>
            </a:lvl1pPr>
          </a:lstStyle>
          <a:p>
            <a:pPr rtl="0"/>
            <a:endParaRPr lang="ru-RU" noProof="0"/>
          </a:p>
        </p:txBody>
      </p:sp>
      <p:sp>
        <p:nvSpPr>
          <p:cNvPr id="64" name="Нижний колонтитул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rtlCol="0"/>
          <a:lstStyle>
            <a:lvl1pPr>
              <a:defRPr sz="900">
                <a:solidFill>
                  <a:schemeClr val="accent4">
                    <a:lumMod val="20000"/>
                    <a:lumOff val="80000"/>
                  </a:schemeClr>
                </a:solidFill>
              </a:defRPr>
            </a:lvl1pPr>
          </a:lstStyle>
          <a:p>
            <a:pPr rtl="0"/>
            <a:endParaRPr lang="ru-RU" noProof="0"/>
          </a:p>
        </p:txBody>
      </p:sp>
      <p:sp>
        <p:nvSpPr>
          <p:cNvPr id="66" name="Номер слайда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rtlCol="0"/>
          <a:lstStyle>
            <a:lvl1pPr>
              <a:defRPr sz="900">
                <a:solidFill>
                  <a:schemeClr val="accent4">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558274209"/>
      </p:ext>
    </p:extLst>
  </p:cSld>
  <p:clrMapOvr>
    <a:masterClrMapping/>
  </p:clrMapOvr>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3 объекта">
    <p:bg>
      <p:bgPr>
        <a:solidFill>
          <a:schemeClr val="accent2"/>
        </a:solidFill>
        <a:effectLst/>
      </p:bgPr>
    </p:bg>
    <p:spTree>
      <p:nvGrpSpPr>
        <p:cNvPr id="1" name=""/>
        <p:cNvGrpSpPr/>
        <p:nvPr/>
      </p:nvGrpSpPr>
      <p:grpSpPr>
        <a:xfrm>
          <a:off x="0" y="0"/>
          <a:ext cx="0" cy="0"/>
          <a:chOff x="0" y="0"/>
          <a:chExt cx="0" cy="0"/>
        </a:xfrm>
      </p:grpSpPr>
      <p:sp>
        <p:nvSpPr>
          <p:cNvPr id="62" name="Прямоугольник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4" name="Прямоугольник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6" name="Прямоугольник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A4AE12D1-08AF-45E9-A34A-BDE9E860BAA2}"/>
              </a:ext>
            </a:extLst>
          </p:cNvPr>
          <p:cNvSpPr>
            <a:spLocks noGrp="1"/>
          </p:cNvSpPr>
          <p:nvPr>
            <p:ph type="title" hasCustomPrompt="1"/>
          </p:nvPr>
        </p:nvSpPr>
        <p:spPr>
          <a:xfrm>
            <a:off x="2074505" y="629616"/>
            <a:ext cx="8042991"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 </a:t>
            </a:r>
          </a:p>
        </p:txBody>
      </p:sp>
      <p:sp>
        <p:nvSpPr>
          <p:cNvPr id="9" name="Прямоугольник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рямоугольник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Прямоугольник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рямоугольник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рямоугольник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ик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Прямоугольник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Прямоугольник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рямоугольник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Прямоугольник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Прямоугольник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Прямоугольник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Прямоугольник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Прямоугольник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3" name="Прямоугольник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7" name="Прямоугольник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Прямоугольник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 name="Прямоугольник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 name="Прямоугольник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Прямоугольник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рямоугольник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Прямоугольник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рямоугольник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ик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Прямоугольник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1" name="Прямоугольник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3" name="Прямоугольник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5" name="Прямоугольник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7" name="Прямоугольник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1" name="Прямоугольник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7" name="Текст 2">
            <a:extLst>
              <a:ext uri="{FF2B5EF4-FFF2-40B4-BE49-F238E27FC236}">
                <a16:creationId xmlns:a16="http://schemas.microsoft.com/office/drawing/2014/main" id="{EF16DA6B-95E3-47E1-84FF-3BC278B41388}"/>
              </a:ext>
            </a:extLst>
          </p:cNvPr>
          <p:cNvSpPr>
            <a:spLocks noGrp="1"/>
          </p:cNvSpPr>
          <p:nvPr>
            <p:ph type="body" idx="10" hasCustomPrompt="1"/>
          </p:nvPr>
        </p:nvSpPr>
        <p:spPr>
          <a:xfrm>
            <a:off x="956168"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68" name="Место для изображения из Интернета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69" name="Текст 2">
            <a:extLst>
              <a:ext uri="{FF2B5EF4-FFF2-40B4-BE49-F238E27FC236}">
                <a16:creationId xmlns:a16="http://schemas.microsoft.com/office/drawing/2014/main" id="{BDA65F58-E1F7-44CA-BD9C-34919803B82A}"/>
              </a:ext>
            </a:extLst>
          </p:cNvPr>
          <p:cNvSpPr>
            <a:spLocks noGrp="1"/>
          </p:cNvSpPr>
          <p:nvPr>
            <p:ph type="body" idx="12" hasCustomPrompt="1"/>
          </p:nvPr>
        </p:nvSpPr>
        <p:spPr>
          <a:xfrm>
            <a:off x="4969746"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70" name="Место для изображения из Интернета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72" name="Текст 2">
            <a:extLst>
              <a:ext uri="{FF2B5EF4-FFF2-40B4-BE49-F238E27FC236}">
                <a16:creationId xmlns:a16="http://schemas.microsoft.com/office/drawing/2014/main" id="{3235C0E0-A540-41F6-8358-8E19E9EFBA01}"/>
              </a:ext>
            </a:extLst>
          </p:cNvPr>
          <p:cNvSpPr>
            <a:spLocks noGrp="1"/>
          </p:cNvSpPr>
          <p:nvPr>
            <p:ph type="body" idx="14" hasCustomPrompt="1"/>
          </p:nvPr>
        </p:nvSpPr>
        <p:spPr>
          <a:xfrm>
            <a:off x="9050970"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73" name="Место для изображения из Интернета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rtlCol="0">
            <a:normAutofit/>
          </a:bodyPr>
          <a:lstStyle>
            <a:lvl1pPr>
              <a:defRPr sz="1000">
                <a:solidFill>
                  <a:schemeClr val="bg1"/>
                </a:solidFill>
              </a:defRPr>
            </a:lvl1pPr>
          </a:lstStyle>
          <a:p>
            <a:pPr rtl="0"/>
            <a:r>
              <a:rPr lang="ru-RU" noProof="0"/>
              <a:t>Щелкните этот значок, чтобы добавить изображение из Интернета</a:t>
            </a:r>
          </a:p>
        </p:txBody>
      </p:sp>
      <p:sp>
        <p:nvSpPr>
          <p:cNvPr id="74" name="Дата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pPr rtl="0"/>
            <a:endParaRPr lang="ru-RU" noProof="0"/>
          </a:p>
        </p:txBody>
      </p:sp>
      <p:sp>
        <p:nvSpPr>
          <p:cNvPr id="75" name="Нижний колонтитул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ru-RU" noProof="0"/>
          </a:p>
        </p:txBody>
      </p:sp>
      <p:sp>
        <p:nvSpPr>
          <p:cNvPr id="76" name="Номер слайда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291025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2">
    <p:bg>
      <p:bgPr>
        <a:solidFill>
          <a:schemeClr val="accent4"/>
        </a:soli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F8F5A6A-E29E-401A-801A-8FD9CAABA7A5}"/>
              </a:ext>
            </a:extLst>
          </p:cNvPr>
          <p:cNvSpPr>
            <a:spLocks noGrp="1"/>
          </p:cNvSpPr>
          <p:nvPr>
            <p:ph idx="1" hasCustomPrompt="1"/>
          </p:nvPr>
        </p:nvSpPr>
        <p:spPr>
          <a:xfrm>
            <a:off x="3657600" y="3296920"/>
            <a:ext cx="7315200" cy="674370"/>
          </a:xfrm>
        </p:spPr>
        <p:txBody>
          <a:bodyPr rtlCol="0">
            <a:normAutofit/>
          </a:bodyPr>
          <a:lstStyle>
            <a:lvl1pPr marL="0" indent="0" algn="ctr">
              <a:lnSpc>
                <a:spcPct val="100000"/>
              </a:lnSpc>
              <a:buNone/>
              <a:defRPr lang="en-US" sz="24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ru-RU" noProof="0"/>
              <a:t>Щелкните, чтобы изменить стили текста образца слайда</a:t>
            </a:r>
          </a:p>
        </p:txBody>
      </p:sp>
      <p:sp>
        <p:nvSpPr>
          <p:cNvPr id="8" name="Прямоугольник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рямоугольник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Прямоугольник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рямоугольник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ик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рямоугольник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Прямоугольник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Прямоугольник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Прямоугольник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Прямоугольник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Прямоугольник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Прямоугольник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Прямоугольник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Прямоугольник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Прямоугольник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4" name="Прямоугольник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6" name="Прямоугольник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7" name="Прямоугольник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0"/>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a:t>
            </a:r>
          </a:p>
        </p:txBody>
      </p:sp>
      <p:sp>
        <p:nvSpPr>
          <p:cNvPr id="50" name="Объект 2">
            <a:extLst>
              <a:ext uri="{FF2B5EF4-FFF2-40B4-BE49-F238E27FC236}">
                <a16:creationId xmlns:a16="http://schemas.microsoft.com/office/drawing/2014/main" id="{3D1D7F95-338B-478D-B221-D4C9EC5472B2}"/>
              </a:ext>
            </a:extLst>
          </p:cNvPr>
          <p:cNvSpPr>
            <a:spLocks noGrp="1"/>
          </p:cNvSpPr>
          <p:nvPr>
            <p:ph idx="11" hasCustomPrompt="1"/>
          </p:nvPr>
        </p:nvSpPr>
        <p:spPr>
          <a:xfrm>
            <a:off x="3657600" y="4126230"/>
            <a:ext cx="7315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ru-RU" noProof="0"/>
              <a:t>Щелкните, чтобы изменить стили текста образца слайда</a:t>
            </a:r>
          </a:p>
        </p:txBody>
      </p:sp>
      <p:sp>
        <p:nvSpPr>
          <p:cNvPr id="5" name="Место для изображения из Интернета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rtlCol="0">
            <a:normAutofit/>
          </a:bodyPr>
          <a:lstStyle>
            <a:lvl1pPr>
              <a:defRPr sz="1800">
                <a:solidFill>
                  <a:schemeClr val="bg1"/>
                </a:solidFill>
              </a:defRPr>
            </a:lvl1pPr>
          </a:lstStyle>
          <a:p>
            <a:pPr rtl="0"/>
            <a:r>
              <a:rPr lang="ru-RU" noProof="0"/>
              <a:t>Щелкните этот значок, чтобы добавить изображение из Интернета</a:t>
            </a:r>
          </a:p>
        </p:txBody>
      </p:sp>
      <p:sp>
        <p:nvSpPr>
          <p:cNvPr id="33" name="Дата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pPr rtl="0"/>
            <a:endParaRPr lang="ru-RU" noProof="0"/>
          </a:p>
        </p:txBody>
      </p:sp>
      <p:sp>
        <p:nvSpPr>
          <p:cNvPr id="35" name="Нижний колонтитул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ru-RU" noProof="0"/>
          </a:p>
        </p:txBody>
      </p:sp>
      <p:sp>
        <p:nvSpPr>
          <p:cNvPr id="37" name="Номер слайда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72657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головок, объект и рисунок">
    <p:bg>
      <p:bgPr>
        <a:solidFill>
          <a:schemeClr val="accent3"/>
        </a:solidFill>
        <a:effectLst/>
      </p:bgPr>
    </p:bg>
    <p:spTree>
      <p:nvGrpSpPr>
        <p:cNvPr id="1" name=""/>
        <p:cNvGrpSpPr/>
        <p:nvPr/>
      </p:nvGrpSpPr>
      <p:grpSpPr>
        <a:xfrm>
          <a:off x="0" y="0"/>
          <a:ext cx="0" cy="0"/>
          <a:chOff x="0" y="0"/>
          <a:chExt cx="0" cy="0"/>
        </a:xfrm>
      </p:grpSpPr>
      <p:sp>
        <p:nvSpPr>
          <p:cNvPr id="29" name="Рисунок 28">
            <a:extLst>
              <a:ext uri="{FF2B5EF4-FFF2-40B4-BE49-F238E27FC236}">
                <a16:creationId xmlns:a16="http://schemas.microsoft.com/office/drawing/2014/main" id="{D6DBA18F-1861-4C2A-8FFE-4E883AEC0B63}"/>
              </a:ext>
            </a:extLst>
          </p:cNvPr>
          <p:cNvSpPr>
            <a:spLocks noGrp="1"/>
          </p:cNvSpPr>
          <p:nvPr>
            <p:ph type="pic" sz="quarter" idx="10"/>
          </p:nvPr>
        </p:nvSpPr>
        <p:spPr>
          <a:xfrm>
            <a:off x="6092825" y="0"/>
            <a:ext cx="6099175" cy="6251575"/>
          </a:xfrm>
        </p:spPr>
        <p:txBody>
          <a:bodyPr rtlCol="0"/>
          <a:lstStyle/>
          <a:p>
            <a:pPr rtl="0"/>
            <a:r>
              <a:rPr lang="ru-RU" noProof="0"/>
              <a:t>Вставка рисунка</a:t>
            </a:r>
          </a:p>
        </p:txBody>
      </p:sp>
      <p:sp>
        <p:nvSpPr>
          <p:cNvPr id="2" name="Заголовок 1">
            <a:extLst>
              <a:ext uri="{FF2B5EF4-FFF2-40B4-BE49-F238E27FC236}">
                <a16:creationId xmlns:a16="http://schemas.microsoft.com/office/drawing/2014/main" id="{A4AE12D1-08AF-45E9-A34A-BDE9E860BAA2}"/>
              </a:ext>
            </a:extLst>
          </p:cNvPr>
          <p:cNvSpPr>
            <a:spLocks noGrp="1"/>
          </p:cNvSpPr>
          <p:nvPr>
            <p:ph type="title"/>
          </p:nvPr>
        </p:nvSpPr>
        <p:spPr>
          <a:xfrm>
            <a:off x="835025" y="1333500"/>
            <a:ext cx="4493260" cy="1946275"/>
          </a:xfrm>
        </p:spPr>
        <p:txBody>
          <a:bodyPr rtlCol="0" anchor="b">
            <a:normAutofit/>
          </a:bodyPr>
          <a:lstStyle>
            <a:lvl1pPr>
              <a:defRPr sz="3800" b="1">
                <a:solidFill>
                  <a:schemeClr val="bg1"/>
                </a:solidFill>
              </a:defRPr>
            </a:lvl1pPr>
          </a:lstStyle>
          <a:p>
            <a:pPr rtl="0"/>
            <a:r>
              <a:rPr lang="ru-RU" noProof="0"/>
              <a:t>Образец заголовка</a:t>
            </a:r>
          </a:p>
        </p:txBody>
      </p:sp>
      <p:sp>
        <p:nvSpPr>
          <p:cNvPr id="3" name="Объект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3886200"/>
            <a:ext cx="4493260" cy="2364740"/>
          </a:xfrm>
        </p:spPr>
        <p:txBody>
          <a:bodyPr numCol="2" rtlCol="0">
            <a:normAutofit/>
          </a:bodyPr>
          <a:lstStyle>
            <a:lvl1pPr marL="0" indent="0">
              <a:lnSpc>
                <a:spcPct val="100000"/>
              </a:lnSpc>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ru-RU" noProof="0"/>
              <a:t>Щелкните, чтобы изменить стили текста образца слайда</a:t>
            </a:r>
          </a:p>
        </p:txBody>
      </p:sp>
      <p:sp>
        <p:nvSpPr>
          <p:cNvPr id="9" name="Прямоугольник 8">
            <a:extLst>
              <a:ext uri="{FF2B5EF4-FFF2-40B4-BE49-F238E27FC236}">
                <a16:creationId xmlns:a16="http://schemas.microsoft.com/office/drawing/2014/main" id="{806E491E-8435-44CE-B968-83D09EE49881}"/>
              </a:ext>
            </a:extLst>
          </p:cNvPr>
          <p:cNvSpPr/>
          <p:nvPr userDrawn="1"/>
        </p:nvSpPr>
        <p:spPr>
          <a:xfrm>
            <a:off x="6093585"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рямоугольник 10">
            <a:extLst>
              <a:ext uri="{FF2B5EF4-FFF2-40B4-BE49-F238E27FC236}">
                <a16:creationId xmlns:a16="http://schemas.microsoft.com/office/drawing/2014/main" id="{39A03180-44BE-4E4D-BF73-EE5DAD729554}"/>
              </a:ext>
            </a:extLst>
          </p:cNvPr>
          <p:cNvSpPr/>
          <p:nvPr userDrawn="1"/>
        </p:nvSpPr>
        <p:spPr>
          <a:xfrm>
            <a:off x="7313887"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Прямоугольник 12">
            <a:extLst>
              <a:ext uri="{FF2B5EF4-FFF2-40B4-BE49-F238E27FC236}">
                <a16:creationId xmlns:a16="http://schemas.microsoft.com/office/drawing/2014/main" id="{7723494C-1FD5-4EBA-8A6B-6C58A70E245E}"/>
              </a:ext>
            </a:extLst>
          </p:cNvPr>
          <p:cNvSpPr/>
          <p:nvPr userDrawn="1"/>
        </p:nvSpPr>
        <p:spPr>
          <a:xfrm>
            <a:off x="7924038"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рямоугольник 14">
            <a:extLst>
              <a:ext uri="{FF2B5EF4-FFF2-40B4-BE49-F238E27FC236}">
                <a16:creationId xmlns:a16="http://schemas.microsoft.com/office/drawing/2014/main" id="{D7B4F5D5-9FB3-40E0-9D7F-F5F040B1600D}"/>
              </a:ext>
            </a:extLst>
          </p:cNvPr>
          <p:cNvSpPr/>
          <p:nvPr userDrawn="1"/>
        </p:nvSpPr>
        <p:spPr>
          <a:xfrm>
            <a:off x="8534189"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рямоугольник 16">
            <a:extLst>
              <a:ext uri="{FF2B5EF4-FFF2-40B4-BE49-F238E27FC236}">
                <a16:creationId xmlns:a16="http://schemas.microsoft.com/office/drawing/2014/main" id="{5E5FAC9F-7B71-487B-85A6-B4F56F65E4C2}"/>
              </a:ext>
            </a:extLst>
          </p:cNvPr>
          <p:cNvSpPr/>
          <p:nvPr userDrawn="1"/>
        </p:nvSpPr>
        <p:spPr>
          <a:xfrm>
            <a:off x="9144340"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ик 18">
            <a:extLst>
              <a:ext uri="{FF2B5EF4-FFF2-40B4-BE49-F238E27FC236}">
                <a16:creationId xmlns:a16="http://schemas.microsoft.com/office/drawing/2014/main" id="{B4321CDD-C6D0-43F2-A170-9E4DF40B2894}"/>
              </a:ext>
            </a:extLst>
          </p:cNvPr>
          <p:cNvSpPr/>
          <p:nvPr userDrawn="1"/>
        </p:nvSpPr>
        <p:spPr>
          <a:xfrm>
            <a:off x="9754491"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Прямоугольник 20">
            <a:extLst>
              <a:ext uri="{FF2B5EF4-FFF2-40B4-BE49-F238E27FC236}">
                <a16:creationId xmlns:a16="http://schemas.microsoft.com/office/drawing/2014/main" id="{CDA8C59A-C559-4262-8FCA-EAC9CF7210A9}"/>
              </a:ext>
            </a:extLst>
          </p:cNvPr>
          <p:cNvSpPr/>
          <p:nvPr userDrawn="1"/>
        </p:nvSpPr>
        <p:spPr>
          <a:xfrm>
            <a:off x="10364642"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Прямоугольник 22">
            <a:extLst>
              <a:ext uri="{FF2B5EF4-FFF2-40B4-BE49-F238E27FC236}">
                <a16:creationId xmlns:a16="http://schemas.microsoft.com/office/drawing/2014/main" id="{273707CE-E446-40A9-83AF-F04214AFAEF3}"/>
              </a:ext>
            </a:extLst>
          </p:cNvPr>
          <p:cNvSpPr/>
          <p:nvPr userDrawn="1"/>
        </p:nvSpPr>
        <p:spPr>
          <a:xfrm>
            <a:off x="10974793"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рямоугольник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26">
            <a:extLst>
              <a:ext uri="{FF2B5EF4-FFF2-40B4-BE49-F238E27FC236}">
                <a16:creationId xmlns:a16="http://schemas.microsoft.com/office/drawing/2014/main" id="{C0FA9F79-40D8-44D3-BDF1-C1310C2FC407}"/>
              </a:ext>
            </a:extLst>
          </p:cNvPr>
          <p:cNvSpPr/>
          <p:nvPr userDrawn="1"/>
        </p:nvSpPr>
        <p:spPr>
          <a:xfrm>
            <a:off x="6703736"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 name="Прямоугольник 3">
            <a:extLst>
              <a:ext uri="{FF2B5EF4-FFF2-40B4-BE49-F238E27FC236}">
                <a16:creationId xmlns:a16="http://schemas.microsoft.com/office/drawing/2014/main" id="{DDB852A5-9EEB-4624-BADD-F5FF19960517}"/>
              </a:ext>
            </a:extLst>
          </p:cNvPr>
          <p:cNvSpPr/>
          <p:nvPr userDrawn="1"/>
        </p:nvSpPr>
        <p:spPr>
          <a:xfrm>
            <a:off x="835025" y="848032"/>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Дата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rtlCol="0"/>
          <a:lstStyle>
            <a:lvl1pPr>
              <a:defRPr sz="900">
                <a:solidFill>
                  <a:schemeClr val="accent3">
                    <a:lumMod val="20000"/>
                    <a:lumOff val="80000"/>
                  </a:schemeClr>
                </a:solidFill>
              </a:defRPr>
            </a:lvl1pPr>
          </a:lstStyle>
          <a:p>
            <a:pPr rtl="0"/>
            <a:endParaRPr lang="ru-RU" noProof="0"/>
          </a:p>
        </p:txBody>
      </p:sp>
      <p:sp>
        <p:nvSpPr>
          <p:cNvPr id="20" name="Нижний колонтитул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p:spPr>
        <p:txBody>
          <a:bodyPr rtlCol="0"/>
          <a:lstStyle>
            <a:lvl1pPr>
              <a:defRPr sz="900">
                <a:solidFill>
                  <a:schemeClr val="accent3">
                    <a:lumMod val="20000"/>
                    <a:lumOff val="80000"/>
                  </a:schemeClr>
                </a:solidFill>
              </a:defRPr>
            </a:lvl1pPr>
          </a:lstStyle>
          <a:p>
            <a:pPr rtl="0"/>
            <a:endParaRPr lang="ru-RU" noProof="0"/>
          </a:p>
        </p:txBody>
      </p:sp>
      <p:sp>
        <p:nvSpPr>
          <p:cNvPr id="22" name="Номер слайда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rtlCol="0"/>
          <a:lstStyle>
            <a:lvl1pP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54362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Заключение">
    <p:bg>
      <p:bgPr>
        <a:solidFill>
          <a:schemeClr val="accent1"/>
        </a:solidFill>
        <a:effectLst/>
      </p:bgPr>
    </p:bg>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E602CDF5-333B-4D96-98D8-CDFB79A8430E}"/>
              </a:ext>
            </a:extLst>
          </p:cNvPr>
          <p:cNvSpPr/>
          <p:nvPr userDrawn="1"/>
        </p:nvSpPr>
        <p:spPr>
          <a:xfrm>
            <a:off x="10472928"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Прямоугольник 41">
            <a:extLst>
              <a:ext uri="{FF2B5EF4-FFF2-40B4-BE49-F238E27FC236}">
                <a16:creationId xmlns:a16="http://schemas.microsoft.com/office/drawing/2014/main" id="{4BE2D702-5FB5-4F75-B96D-4F210F10EA62}"/>
              </a:ext>
            </a:extLst>
          </p:cNvPr>
          <p:cNvSpPr/>
          <p:nvPr userDrawn="1"/>
        </p:nvSpPr>
        <p:spPr>
          <a:xfrm>
            <a:off x="7044535"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6C25C416-A3A2-4CF9-9532-2C0BFB51CFDF}"/>
              </a:ext>
            </a:extLst>
          </p:cNvPr>
          <p:cNvSpPr>
            <a:spLocks noGrp="1"/>
          </p:cNvSpPr>
          <p:nvPr>
            <p:ph type="ctrTitle"/>
          </p:nvPr>
        </p:nvSpPr>
        <p:spPr>
          <a:xfrm>
            <a:off x="835025" y="2074089"/>
            <a:ext cx="5522750" cy="1492476"/>
          </a:xfrm>
        </p:spPr>
        <p:txBody>
          <a:bodyPr lIns="0" bIns="0" rtlCol="0" anchor="b">
            <a:normAutofit/>
          </a:bodyPr>
          <a:lstStyle>
            <a:lvl1pPr algn="ctr">
              <a:defRPr lang="en-US" sz="3800" b="1" kern="1200" dirty="0">
                <a:solidFill>
                  <a:schemeClr val="bg1"/>
                </a:solidFill>
                <a:latin typeface="+mj-lt"/>
                <a:ea typeface="+mj-ea"/>
                <a:cs typeface="+mj-cs"/>
              </a:defRPr>
            </a:lvl1pPr>
          </a:lstStyle>
          <a:p>
            <a:pPr rtl="0"/>
            <a:r>
              <a:rPr lang="ru-RU" noProof="0"/>
              <a:t>Образец заголовка</a:t>
            </a:r>
          </a:p>
        </p:txBody>
      </p:sp>
      <p:sp>
        <p:nvSpPr>
          <p:cNvPr id="9" name="Текст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835025" y="3865635"/>
            <a:ext cx="5522750" cy="1947336"/>
          </a:xfrm>
        </p:spPr>
        <p:txBody>
          <a:bodyPr lIns="0" rtlCol="0">
            <a:normAutofit/>
          </a:bodyPr>
          <a:lstStyle>
            <a:lvl1pPr marL="0" indent="0" algn="ctr">
              <a:lnSpc>
                <a:spcPct val="150000"/>
              </a:lnSpc>
              <a:buNone/>
              <a:defRPr sz="1600">
                <a:solidFill>
                  <a:schemeClr val="bg1"/>
                </a:solidFill>
              </a:defRPr>
            </a:lvl1pPr>
          </a:lstStyle>
          <a:p>
            <a:pPr rtl="0"/>
            <a:r>
              <a:rPr lang="ru-RU" noProof="0"/>
              <a:t>Образец подзаголовка</a:t>
            </a:r>
          </a:p>
        </p:txBody>
      </p:sp>
      <p:sp>
        <p:nvSpPr>
          <p:cNvPr id="20" name="Прямоугольник 19">
            <a:extLst>
              <a:ext uri="{FF2B5EF4-FFF2-40B4-BE49-F238E27FC236}">
                <a16:creationId xmlns:a16="http://schemas.microsoft.com/office/drawing/2014/main" id="{0455E561-1242-4C3A-8D37-3138CA80547F}"/>
              </a:ext>
            </a:extLst>
          </p:cNvPr>
          <p:cNvSpPr/>
          <p:nvPr userDrawn="1"/>
        </p:nvSpPr>
        <p:spPr>
          <a:xfrm>
            <a:off x="10472928"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Прямоугольник 35">
            <a:extLst>
              <a:ext uri="{FF2B5EF4-FFF2-40B4-BE49-F238E27FC236}">
                <a16:creationId xmlns:a16="http://schemas.microsoft.com/office/drawing/2014/main" id="{32C19AED-A027-4017-B01A-E1E6583F81C6}"/>
              </a:ext>
            </a:extLst>
          </p:cNvPr>
          <p:cNvSpPr/>
          <p:nvPr userDrawn="1"/>
        </p:nvSpPr>
        <p:spPr>
          <a:xfrm>
            <a:off x="8755907" y="1713063"/>
            <a:ext cx="1719072" cy="1711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Прямоугольник 37">
            <a:extLst>
              <a:ext uri="{FF2B5EF4-FFF2-40B4-BE49-F238E27FC236}">
                <a16:creationId xmlns:a16="http://schemas.microsoft.com/office/drawing/2014/main" id="{728C741F-060F-4718-A57B-A1162A01F72C}"/>
              </a:ext>
            </a:extLst>
          </p:cNvPr>
          <p:cNvSpPr/>
          <p:nvPr userDrawn="1"/>
        </p:nvSpPr>
        <p:spPr>
          <a:xfrm>
            <a:off x="8755907" y="3425047"/>
            <a:ext cx="1719072" cy="171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6" name="Прямоугольник 45">
            <a:extLst>
              <a:ext uri="{FF2B5EF4-FFF2-40B4-BE49-F238E27FC236}">
                <a16:creationId xmlns:a16="http://schemas.microsoft.com/office/drawing/2014/main" id="{667E4DE3-DDB5-444E-86D9-7B201F0BFC0F}"/>
              </a:ext>
            </a:extLst>
          </p:cNvPr>
          <p:cNvSpPr/>
          <p:nvPr userDrawn="1"/>
        </p:nvSpPr>
        <p:spPr>
          <a:xfrm>
            <a:off x="7044535"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3" name="Рисунок 52">
            <a:extLst>
              <a:ext uri="{FF2B5EF4-FFF2-40B4-BE49-F238E27FC236}">
                <a16:creationId xmlns:a16="http://schemas.microsoft.com/office/drawing/2014/main" id="{7B163DE2-7989-4B1E-8299-5E64777AFA25}"/>
              </a:ext>
            </a:extLst>
          </p:cNvPr>
          <p:cNvSpPr>
            <a:spLocks noGrp="1"/>
          </p:cNvSpPr>
          <p:nvPr>
            <p:ph type="pic" sz="quarter" idx="14"/>
          </p:nvPr>
        </p:nvSpPr>
        <p:spPr>
          <a:xfrm>
            <a:off x="10472928" y="0"/>
            <a:ext cx="1719072" cy="1711166"/>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ru-RU" noProof="0"/>
              <a:t>Вставка рисунка</a:t>
            </a:r>
          </a:p>
        </p:txBody>
      </p:sp>
      <p:sp>
        <p:nvSpPr>
          <p:cNvPr id="55" name="Рисунок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ru-RU" noProof="0"/>
              <a:t>Вставка рисунка</a:t>
            </a:r>
          </a:p>
        </p:txBody>
      </p:sp>
      <p:sp>
        <p:nvSpPr>
          <p:cNvPr id="54" name="Рисунок 53">
            <a:extLst>
              <a:ext uri="{FF2B5EF4-FFF2-40B4-BE49-F238E27FC236}">
                <a16:creationId xmlns:a16="http://schemas.microsoft.com/office/drawing/2014/main" id="{71082593-1DC5-43B5-947C-7963DD90EBD9}"/>
              </a:ext>
            </a:extLst>
          </p:cNvPr>
          <p:cNvSpPr>
            <a:spLocks noGrp="1"/>
          </p:cNvSpPr>
          <p:nvPr>
            <p:ph type="pic" sz="quarter" idx="16"/>
          </p:nvPr>
        </p:nvSpPr>
        <p:spPr>
          <a:xfrm>
            <a:off x="7044535" y="1713063"/>
            <a:ext cx="1711372" cy="1711984"/>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ru-RU" noProof="0"/>
              <a:t>Вставка рисунка</a:t>
            </a:r>
          </a:p>
        </p:txBody>
      </p:sp>
      <p:sp>
        <p:nvSpPr>
          <p:cNvPr id="23" name="Дата 3">
            <a:extLst>
              <a:ext uri="{FF2B5EF4-FFF2-40B4-BE49-F238E27FC236}">
                <a16:creationId xmlns:a16="http://schemas.microsoft.com/office/drawing/2014/main" id="{B5DBA416-A900-41C7-B41E-F9D99DE451D5}"/>
              </a:ext>
            </a:extLst>
          </p:cNvPr>
          <p:cNvSpPr>
            <a:spLocks noGrp="1"/>
          </p:cNvSpPr>
          <p:nvPr>
            <p:ph type="dt" sz="half" idx="11"/>
          </p:nvPr>
        </p:nvSpPr>
        <p:spPr>
          <a:xfrm>
            <a:off x="835025" y="6356350"/>
            <a:ext cx="806416" cy="365125"/>
          </a:xfrm>
        </p:spPr>
        <p:txBody>
          <a:bodyPr rtlCol="0"/>
          <a:lstStyle>
            <a:lvl1pPr>
              <a:defRPr sz="900">
                <a:solidFill>
                  <a:schemeClr val="accent1">
                    <a:lumMod val="20000"/>
                    <a:lumOff val="80000"/>
                  </a:schemeClr>
                </a:solidFill>
              </a:defRPr>
            </a:lvl1pPr>
          </a:lstStyle>
          <a:p>
            <a:pPr rtl="0"/>
            <a:endParaRPr lang="ru-RU" noProof="0"/>
          </a:p>
        </p:txBody>
      </p:sp>
      <p:sp>
        <p:nvSpPr>
          <p:cNvPr id="24" name="Нижний колонтитул 4">
            <a:extLst>
              <a:ext uri="{FF2B5EF4-FFF2-40B4-BE49-F238E27FC236}">
                <a16:creationId xmlns:a16="http://schemas.microsoft.com/office/drawing/2014/main" id="{994B7D60-DBB5-47AC-87E6-7194D4E37CFE}"/>
              </a:ext>
            </a:extLst>
          </p:cNvPr>
          <p:cNvSpPr>
            <a:spLocks noGrp="1"/>
          </p:cNvSpPr>
          <p:nvPr>
            <p:ph type="ftr" sz="quarter" idx="12"/>
          </p:nvPr>
        </p:nvSpPr>
        <p:spPr>
          <a:xfrm>
            <a:off x="1771957" y="6356350"/>
            <a:ext cx="3660014" cy="365125"/>
          </a:xfrm>
        </p:spPr>
        <p:txBody>
          <a:bodyPr rtlCol="0"/>
          <a:lstStyle>
            <a:lvl1pPr>
              <a:defRPr sz="900">
                <a:solidFill>
                  <a:schemeClr val="accent1">
                    <a:lumMod val="20000"/>
                    <a:lumOff val="80000"/>
                  </a:schemeClr>
                </a:solidFill>
              </a:defRPr>
            </a:lvl1pPr>
          </a:lstStyle>
          <a:p>
            <a:pPr rtl="0"/>
            <a:endParaRPr lang="ru-RU" noProof="0"/>
          </a:p>
        </p:txBody>
      </p:sp>
      <p:sp>
        <p:nvSpPr>
          <p:cNvPr id="25" name="Номер слайда 5">
            <a:extLst>
              <a:ext uri="{FF2B5EF4-FFF2-40B4-BE49-F238E27FC236}">
                <a16:creationId xmlns:a16="http://schemas.microsoft.com/office/drawing/2014/main" id="{B1B87CF0-D8F7-4D29-BF5C-58C43C97C9BE}"/>
              </a:ext>
            </a:extLst>
          </p:cNvPr>
          <p:cNvSpPr>
            <a:spLocks noGrp="1"/>
          </p:cNvSpPr>
          <p:nvPr>
            <p:ph type="sldNum" sz="quarter" idx="20"/>
          </p:nvPr>
        </p:nvSpPr>
        <p:spPr>
          <a:xfrm>
            <a:off x="5548268" y="6356350"/>
            <a:ext cx="809507" cy="365125"/>
          </a:xfrm>
        </p:spPr>
        <p:txBody>
          <a:bodyPr rtlCol="0"/>
          <a:lstStyle>
            <a:lvl1pPr>
              <a:defRPr sz="900">
                <a:solidFill>
                  <a:schemeClr val="accent1">
                    <a:lumMod val="20000"/>
                    <a:lumOff val="80000"/>
                  </a:schemeClr>
                </a:solidFill>
              </a:defRPr>
            </a:lvl1pPr>
          </a:lstStyle>
          <a:p>
            <a:pPr rtl="0"/>
            <a:fld id="{B5CEABB6-07DC-46E8-9B57-56EC44A396E5}" type="slidenum">
              <a:rPr lang="ru-RU" noProof="0" smtClean="0"/>
              <a:pPr/>
              <a:t>‹#›</a:t>
            </a:fld>
            <a:endParaRPr lang="ru-RU" noProof="0"/>
          </a:p>
        </p:txBody>
      </p:sp>
      <p:sp>
        <p:nvSpPr>
          <p:cNvPr id="40" name="Прямоугольник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8" name="Прямоугольник 47">
            <a:extLst>
              <a:ext uri="{FF2B5EF4-FFF2-40B4-BE49-F238E27FC236}">
                <a16:creationId xmlns:a16="http://schemas.microsoft.com/office/drawing/2014/main" id="{2447C29C-1D94-4217-A4D7-E0E0A8CACEBC}"/>
              </a:ext>
            </a:extLst>
          </p:cNvPr>
          <p:cNvSpPr/>
          <p:nvPr userDrawn="1"/>
        </p:nvSpPr>
        <p:spPr>
          <a:xfrm>
            <a:off x="7044535"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18074362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объект и 2 рисунка">
    <p:bg>
      <p:bgPr>
        <a:solidFill>
          <a:schemeClr val="accent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AE12D1-08AF-45E9-A34A-BDE9E860BAA2}"/>
              </a:ext>
            </a:extLst>
          </p:cNvPr>
          <p:cNvSpPr>
            <a:spLocks noGrp="1"/>
          </p:cNvSpPr>
          <p:nvPr>
            <p:ph type="title" hasCustomPrompt="1"/>
          </p:nvPr>
        </p:nvSpPr>
        <p:spPr>
          <a:xfrm>
            <a:off x="7442200" y="1599882"/>
            <a:ext cx="3911600" cy="928688"/>
          </a:xfrm>
        </p:spPr>
        <p:txBody>
          <a:bodyPr lIns="0" rtlCol="0" anchor="t">
            <a:normAutofit/>
          </a:bodyPr>
          <a:lstStyle>
            <a:lvl1pPr>
              <a:defRPr sz="3800" b="1">
                <a:solidFill>
                  <a:schemeClr val="bg1"/>
                </a:solidFill>
              </a:defRPr>
            </a:lvl1pPr>
          </a:lstStyle>
          <a:p>
            <a:pPr rtl="0"/>
            <a:r>
              <a:rPr lang="ru-RU" noProof="0"/>
              <a:t>Щелкните, чтобы изменить</a:t>
            </a:r>
          </a:p>
        </p:txBody>
      </p:sp>
      <p:sp>
        <p:nvSpPr>
          <p:cNvPr id="3" name="Объект 2">
            <a:extLst>
              <a:ext uri="{FF2B5EF4-FFF2-40B4-BE49-F238E27FC236}">
                <a16:creationId xmlns:a16="http://schemas.microsoft.com/office/drawing/2014/main" id="{BF8F5A6A-E29E-401A-801A-8FD9CAABA7A5}"/>
              </a:ext>
            </a:extLst>
          </p:cNvPr>
          <p:cNvSpPr>
            <a:spLocks noGrp="1"/>
          </p:cNvSpPr>
          <p:nvPr>
            <p:ph idx="1" hasCustomPrompt="1"/>
          </p:nvPr>
        </p:nvSpPr>
        <p:spPr>
          <a:xfrm>
            <a:off x="7442200" y="2667000"/>
            <a:ext cx="3911600" cy="3438144"/>
          </a:xfrm>
        </p:spPr>
        <p:txBody>
          <a:bodyPr lIns="0" numCol="1" rtlCol="0">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a:t>Щелкните, чтобы изменить стили текста образца слайда</a:t>
            </a:r>
          </a:p>
        </p:txBody>
      </p:sp>
      <p:sp>
        <p:nvSpPr>
          <p:cNvPr id="4" name="Дата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rtlCol="0"/>
          <a:lstStyle>
            <a:lvl1pPr>
              <a:defRPr sz="900">
                <a:solidFill>
                  <a:schemeClr val="accent1">
                    <a:lumMod val="20000"/>
                    <a:lumOff val="80000"/>
                  </a:schemeClr>
                </a:solidFill>
              </a:defRPr>
            </a:lvl1pPr>
          </a:lstStyle>
          <a:p>
            <a:pPr rtl="0"/>
            <a:endParaRPr lang="ru-RU" noProof="0"/>
          </a:p>
        </p:txBody>
      </p:sp>
      <p:sp>
        <p:nvSpPr>
          <p:cNvPr id="5" name="Нижний колонтитул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rtlCol="0"/>
          <a:lstStyle>
            <a:lvl1pPr>
              <a:defRPr sz="900">
                <a:solidFill>
                  <a:schemeClr val="accent1">
                    <a:lumMod val="20000"/>
                    <a:lumOff val="80000"/>
                  </a:schemeClr>
                </a:solidFill>
              </a:defRPr>
            </a:lvl1pPr>
          </a:lstStyle>
          <a:p>
            <a:pPr rtl="0"/>
            <a:endParaRPr lang="ru-RU" noProof="0"/>
          </a:p>
        </p:txBody>
      </p:sp>
      <p:sp>
        <p:nvSpPr>
          <p:cNvPr id="6" name="Номер слайда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rtlCol="0"/>
          <a:lstStyle>
            <a:lvl1pPr>
              <a:defRPr sz="900">
                <a:solidFill>
                  <a:schemeClr val="accent1">
                    <a:lumMod val="20000"/>
                    <a:lumOff val="80000"/>
                  </a:schemeClr>
                </a:solidFill>
              </a:defRPr>
            </a:lvl1pPr>
          </a:lstStyle>
          <a:p>
            <a:pPr rtl="0"/>
            <a:fld id="{B5CEABB6-07DC-46E8-9B57-56EC44A396E5}" type="slidenum">
              <a:rPr lang="ru-RU" noProof="0" smtClean="0"/>
              <a:pPr/>
              <a:t>‹#›</a:t>
            </a:fld>
            <a:endParaRPr lang="ru-RU" noProof="0"/>
          </a:p>
        </p:txBody>
      </p:sp>
      <p:sp>
        <p:nvSpPr>
          <p:cNvPr id="9" name="Прямоугольник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рямоугольник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Рисунок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p>
            <a:pPr rtl="0"/>
            <a:r>
              <a:rPr lang="ru-RU" noProof="0"/>
              <a:t>Вставка рисунка</a:t>
            </a:r>
          </a:p>
        </p:txBody>
      </p:sp>
      <p:sp>
        <p:nvSpPr>
          <p:cNvPr id="21" name="Рисунок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p>
            <a:pPr rtl="0"/>
            <a:r>
              <a:rPr lang="ru-RU" noProof="0"/>
              <a:t>Вставка рисунка</a:t>
            </a:r>
          </a:p>
        </p:txBody>
      </p:sp>
      <p:sp>
        <p:nvSpPr>
          <p:cNvPr id="23" name="Прямоугольник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145280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объект и большой рисунок">
    <p:bg>
      <p:bgPr>
        <a:solidFill>
          <a:schemeClr val="accent3"/>
        </a:solidFill>
        <a:effectLst/>
      </p:bgPr>
    </p:bg>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rtlCol="0"/>
          <a:lstStyle/>
          <a:p>
            <a:pPr rtl="0"/>
            <a:r>
              <a:rPr lang="ru-RU" noProof="0"/>
              <a:t>Вставка рисунка</a:t>
            </a:r>
          </a:p>
        </p:txBody>
      </p:sp>
      <p:sp>
        <p:nvSpPr>
          <p:cNvPr id="2" name="Заголовок 1">
            <a:extLst>
              <a:ext uri="{FF2B5EF4-FFF2-40B4-BE49-F238E27FC236}">
                <a16:creationId xmlns:a16="http://schemas.microsoft.com/office/drawing/2014/main" id="{A4AE12D1-08AF-45E9-A34A-BDE9E860BAA2}"/>
              </a:ext>
            </a:extLst>
          </p:cNvPr>
          <p:cNvSpPr>
            <a:spLocks noGrp="1"/>
          </p:cNvSpPr>
          <p:nvPr>
            <p:ph type="title" hasCustomPrompt="1"/>
          </p:nvPr>
        </p:nvSpPr>
        <p:spPr>
          <a:xfrm>
            <a:off x="1130299" y="1619250"/>
            <a:ext cx="4813301" cy="1325563"/>
          </a:xfrm>
        </p:spPr>
        <p:txBody>
          <a:bodyPr lIns="0" rtlCol="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 </a:t>
            </a:r>
          </a:p>
        </p:txBody>
      </p:sp>
      <p:sp>
        <p:nvSpPr>
          <p:cNvPr id="3" name="Объект 2">
            <a:extLst>
              <a:ext uri="{FF2B5EF4-FFF2-40B4-BE49-F238E27FC236}">
                <a16:creationId xmlns:a16="http://schemas.microsoft.com/office/drawing/2014/main" id="{BF8F5A6A-E29E-401A-801A-8FD9CAABA7A5}"/>
              </a:ext>
            </a:extLst>
          </p:cNvPr>
          <p:cNvSpPr>
            <a:spLocks noGrp="1"/>
          </p:cNvSpPr>
          <p:nvPr>
            <p:ph idx="1" hasCustomPrompt="1"/>
          </p:nvPr>
        </p:nvSpPr>
        <p:spPr>
          <a:xfrm>
            <a:off x="1130299" y="3233057"/>
            <a:ext cx="4203701" cy="2964543"/>
          </a:xfrm>
        </p:spPr>
        <p:txBody>
          <a:bodyPr lIns="0" rtlCol="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ru-RU" noProof="0"/>
              <a:t>Щелкните, чтобы изменить стили текста образца слайда</a:t>
            </a:r>
          </a:p>
        </p:txBody>
      </p:sp>
      <p:sp>
        <p:nvSpPr>
          <p:cNvPr id="9" name="Прямоугольник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рямоугольник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Прямоугольник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рямоугольник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рямоугольник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ик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Прямоугольник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Прямоугольник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рямоугольник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Прямоугольник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Прямоугольник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Прямоугольник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Прямоугольник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Прямоугольник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Прямоугольник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3" name="Прямоугольник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5" name="Прямоугольник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7" name="Прямоугольник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9" name="Прямоугольник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accent4"/>
              </a:solidFill>
            </a:endParaRPr>
          </a:p>
        </p:txBody>
      </p:sp>
      <p:sp>
        <p:nvSpPr>
          <p:cNvPr id="26" name="Дата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ru-RU" noProof="0" dirty="0"/>
          </a:p>
        </p:txBody>
      </p:sp>
      <p:sp>
        <p:nvSpPr>
          <p:cNvPr id="28" name="Нижний колонтитул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ru-RU" noProof="0"/>
          </a:p>
        </p:txBody>
      </p:sp>
      <p:sp>
        <p:nvSpPr>
          <p:cNvPr id="30" name="Номер слайда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106169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объект и рисунок в рамке">
    <p:bg>
      <p:bgPr>
        <a:solidFill>
          <a:schemeClr val="accent3"/>
        </a:solidFill>
        <a:effectLst/>
      </p:bgPr>
    </p:bg>
    <p:spTree>
      <p:nvGrpSpPr>
        <p:cNvPr id="1" name=""/>
        <p:cNvGrpSpPr/>
        <p:nvPr/>
      </p:nvGrpSpPr>
      <p:grpSpPr>
        <a:xfrm>
          <a:off x="0" y="0"/>
          <a:ext cx="0" cy="0"/>
          <a:chOff x="0" y="0"/>
          <a:chExt cx="0" cy="0"/>
        </a:xfrm>
      </p:grpSpPr>
      <p:sp>
        <p:nvSpPr>
          <p:cNvPr id="107" name="Рисунок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rtlCol="0"/>
          <a:lstStyle/>
          <a:p>
            <a:pPr rtl="0"/>
            <a:r>
              <a:rPr lang="ru-RU" noProof="0"/>
              <a:t>Вставка рисунка</a:t>
            </a:r>
          </a:p>
        </p:txBody>
      </p:sp>
      <p:sp>
        <p:nvSpPr>
          <p:cNvPr id="2" name="Заголовок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j-lt"/>
                <a:ea typeface="+mj-ea"/>
                <a:cs typeface="+mj-cs"/>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9" name="Прямоугольник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Прямоугольник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Прямоугольник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Прямоугольник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Прямоугольник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Прямоугольник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Прямоугольник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3" name="Прямоугольник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5" name="Прямоугольник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7" name="Прямоугольник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9" name="Прямоугольник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1" name="Прямоугольник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3" name="Прямоугольник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5" name="Прямоугольник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7" name="Прямоугольник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9" name="Прямоугольник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1" name="Прямоугольник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3" name="Прямоугольник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5" name="Прямоугольник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7" name="Прямоугольник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9" name="Прямоугольник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1" name="Прямоугольник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3" name="Прямоугольник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5" name="Прямоугольник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7" name="Прямоугольник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9" name="Прямоугольник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1" name="Прямоугольник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3" name="Прямоугольник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5" name="Прямоугольник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7" name="Прямоугольник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9" name="Прямоугольник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1" name="Прямоугольник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3" name="Прямоугольник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5" name="Прямоугольник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7" name="Прямоугольник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9" name="Прямоугольник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1" name="Прямоугольник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3" name="Прямоугольник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5" name="Прямоугольник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9" name="Прямоугольник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accent4"/>
              </a:solidFill>
            </a:endParaRPr>
          </a:p>
        </p:txBody>
      </p:sp>
      <p:sp>
        <p:nvSpPr>
          <p:cNvPr id="112" name="Дата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rtlCol="0"/>
          <a:lstStyle>
            <a:lvl1pPr>
              <a:defRPr sz="900">
                <a:solidFill>
                  <a:schemeClr val="accent3">
                    <a:lumMod val="20000"/>
                    <a:lumOff val="80000"/>
                  </a:schemeClr>
                </a:solidFill>
              </a:defRPr>
            </a:lvl1pPr>
          </a:lstStyle>
          <a:p>
            <a:pPr rtl="0"/>
            <a:endParaRPr lang="ru-RU" noProof="0"/>
          </a:p>
        </p:txBody>
      </p:sp>
      <p:sp>
        <p:nvSpPr>
          <p:cNvPr id="113" name="Нижний колонтитул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rtlCol="0"/>
          <a:lstStyle>
            <a:lvl1pPr>
              <a:defRPr sz="900">
                <a:solidFill>
                  <a:schemeClr val="accent3">
                    <a:lumMod val="20000"/>
                    <a:lumOff val="80000"/>
                  </a:schemeClr>
                </a:solidFill>
              </a:defRPr>
            </a:lvl1pPr>
          </a:lstStyle>
          <a:p>
            <a:pPr rtl="0"/>
            <a:endParaRPr lang="ru-RU" noProof="0"/>
          </a:p>
        </p:txBody>
      </p:sp>
      <p:sp>
        <p:nvSpPr>
          <p:cNvPr id="114" name="Номер слайда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rtlCol="0"/>
          <a:lstStyle>
            <a:lvl1pP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72912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solidFill>
          <a:schemeClr val="accent3"/>
        </a:solidFill>
        <a:effectLst/>
      </p:bgPr>
    </p:bg>
    <p:spTree>
      <p:nvGrpSpPr>
        <p:cNvPr id="1" name=""/>
        <p:cNvGrpSpPr/>
        <p:nvPr/>
      </p:nvGrpSpPr>
      <p:grpSpPr>
        <a:xfrm>
          <a:off x="0" y="0"/>
          <a:ext cx="0" cy="0"/>
          <a:chOff x="0" y="0"/>
          <a:chExt cx="0" cy="0"/>
        </a:xfrm>
      </p:grpSpPr>
      <p:sp>
        <p:nvSpPr>
          <p:cNvPr id="47" name="Прямоугольник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 name="Объект 2">
            <a:extLst>
              <a:ext uri="{FF2B5EF4-FFF2-40B4-BE49-F238E27FC236}">
                <a16:creationId xmlns:a16="http://schemas.microsoft.com/office/drawing/2014/main" id="{BF8F5A6A-E29E-401A-801A-8FD9CAABA7A5}"/>
              </a:ext>
            </a:extLst>
          </p:cNvPr>
          <p:cNvSpPr>
            <a:spLocks noGrp="1"/>
          </p:cNvSpPr>
          <p:nvPr>
            <p:ph idx="1" hasCustomPrompt="1"/>
          </p:nvPr>
        </p:nvSpPr>
        <p:spPr>
          <a:xfrm>
            <a:off x="4498340" y="187071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ru-RU" noProof="0"/>
              <a:t>Щелкните, чтобы изменить стили текста образца слайда</a:t>
            </a:r>
          </a:p>
        </p:txBody>
      </p:sp>
      <p:sp>
        <p:nvSpPr>
          <p:cNvPr id="8" name="Прямоугольник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рямоугольник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Прямоугольник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рямоугольник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ик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рямоугольник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Прямоугольник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Прямоугольник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Прямоугольник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Прямоугольник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Прямоугольник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Прямоугольник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Прямоугольник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Прямоугольник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Прямоугольник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4" name="Прямоугольник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6" name="Прямоугольник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a:t>
            </a:r>
          </a:p>
        </p:txBody>
      </p:sp>
      <p:sp>
        <p:nvSpPr>
          <p:cNvPr id="49" name="Текст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rtlCol="0" anchor="ctr"/>
          <a:lstStyle>
            <a:lvl1pPr marL="0" indent="0" algn="ctr">
              <a:buNone/>
              <a:defRPr b="1">
                <a:solidFill>
                  <a:schemeClr val="bg1"/>
                </a:solidFill>
              </a:defRPr>
            </a:lvl1pPr>
          </a:lstStyle>
          <a:p>
            <a:pPr lvl="0" rtl="0"/>
            <a:r>
              <a:rPr lang="ru-RU" noProof="0"/>
              <a:t>№</a:t>
            </a:r>
          </a:p>
        </p:txBody>
      </p:sp>
      <p:sp>
        <p:nvSpPr>
          <p:cNvPr id="50" name="Объект 2">
            <a:extLst>
              <a:ext uri="{FF2B5EF4-FFF2-40B4-BE49-F238E27FC236}">
                <a16:creationId xmlns:a16="http://schemas.microsoft.com/office/drawing/2014/main" id="{3D1D7F95-338B-478D-B221-D4C9EC5472B2}"/>
              </a:ext>
            </a:extLst>
          </p:cNvPr>
          <p:cNvSpPr>
            <a:spLocks noGrp="1"/>
          </p:cNvSpPr>
          <p:nvPr>
            <p:ph idx="11" hasCustomPrompt="1"/>
          </p:nvPr>
        </p:nvSpPr>
        <p:spPr>
          <a:xfrm>
            <a:off x="4498340" y="350647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ru-RU" noProof="0"/>
              <a:t>Щелкните, чтобы изменить стили текста образца слайда</a:t>
            </a:r>
          </a:p>
        </p:txBody>
      </p:sp>
      <p:sp>
        <p:nvSpPr>
          <p:cNvPr id="51" name="Текст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rtlCol="0" anchor="ctr"/>
          <a:lstStyle>
            <a:lvl1pPr marL="0" indent="0" algn="ctr">
              <a:buNone/>
              <a:defRPr b="1">
                <a:solidFill>
                  <a:schemeClr val="bg1"/>
                </a:solidFill>
              </a:defRPr>
            </a:lvl1pPr>
          </a:lstStyle>
          <a:p>
            <a:pPr lvl="0" rtl="0"/>
            <a:r>
              <a:rPr lang="ru-RU" noProof="0"/>
              <a:t>№</a:t>
            </a:r>
          </a:p>
        </p:txBody>
      </p:sp>
      <p:sp>
        <p:nvSpPr>
          <p:cNvPr id="52" name="Объект 2">
            <a:extLst>
              <a:ext uri="{FF2B5EF4-FFF2-40B4-BE49-F238E27FC236}">
                <a16:creationId xmlns:a16="http://schemas.microsoft.com/office/drawing/2014/main" id="{07D1309E-F6F7-4FFB-BFBE-F2B34D49D2B9}"/>
              </a:ext>
            </a:extLst>
          </p:cNvPr>
          <p:cNvSpPr>
            <a:spLocks noGrp="1"/>
          </p:cNvSpPr>
          <p:nvPr>
            <p:ph idx="13" hasCustomPrompt="1"/>
          </p:nvPr>
        </p:nvSpPr>
        <p:spPr>
          <a:xfrm>
            <a:off x="4498340" y="515747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ru-RU" noProof="0"/>
              <a:t>Щелкните, чтобы изменить стили текста образца слайда</a:t>
            </a:r>
          </a:p>
        </p:txBody>
      </p:sp>
      <p:sp>
        <p:nvSpPr>
          <p:cNvPr id="53" name="Текст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rtlCol="0" anchor="ctr"/>
          <a:lstStyle>
            <a:lvl1pPr marL="0" indent="0" algn="ctr">
              <a:buNone/>
              <a:defRPr b="1">
                <a:solidFill>
                  <a:schemeClr val="bg1"/>
                </a:solidFill>
              </a:defRPr>
            </a:lvl1pPr>
          </a:lstStyle>
          <a:p>
            <a:pPr lvl="0" rtl="0"/>
            <a:r>
              <a:rPr lang="ru-RU" noProof="0"/>
              <a:t>№</a:t>
            </a:r>
          </a:p>
        </p:txBody>
      </p:sp>
      <p:sp>
        <p:nvSpPr>
          <p:cNvPr id="57" name="Дата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ru-RU" noProof="0"/>
          </a:p>
        </p:txBody>
      </p:sp>
      <p:sp>
        <p:nvSpPr>
          <p:cNvPr id="58" name="Нижний колонтитул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ru-RU" noProof="0"/>
          </a:p>
        </p:txBody>
      </p:sp>
      <p:sp>
        <p:nvSpPr>
          <p:cNvPr id="59" name="Номер слайда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116458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bg>
      <p:bgPr>
        <a:solidFill>
          <a:schemeClr val="accent3"/>
        </a:solidFill>
        <a:effectLst/>
      </p:bgPr>
    </p:bg>
    <p:spTree>
      <p:nvGrpSpPr>
        <p:cNvPr id="1" name=""/>
        <p:cNvGrpSpPr/>
        <p:nvPr/>
      </p:nvGrpSpPr>
      <p:grpSpPr>
        <a:xfrm>
          <a:off x="0" y="0"/>
          <a:ext cx="0" cy="0"/>
          <a:chOff x="0" y="0"/>
          <a:chExt cx="0" cy="0"/>
        </a:xfrm>
      </p:grpSpPr>
      <p:sp>
        <p:nvSpPr>
          <p:cNvPr id="47" name="Прямоугольник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рямоугольник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рямоугольник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Прямоугольник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рямоугольник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ик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рямоугольник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Прямоугольник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Прямоугольник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Прямоугольник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Прямоугольник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Прямоугольник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Прямоугольник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Прямоугольник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Прямоугольник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Прямоугольник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4" name="Прямоугольник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6" name="Прямоугольник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ru-RU" noProof="0"/>
              <a:t>Щелкните, чтобы изменить образец заголовка</a:t>
            </a:r>
          </a:p>
        </p:txBody>
      </p:sp>
      <p:sp>
        <p:nvSpPr>
          <p:cNvPr id="57" name="Дата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ru-RU" noProof="0"/>
          </a:p>
        </p:txBody>
      </p:sp>
      <p:sp>
        <p:nvSpPr>
          <p:cNvPr id="58" name="Нижний колонтитул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ru-RU" noProof="0"/>
          </a:p>
        </p:txBody>
      </p:sp>
      <p:sp>
        <p:nvSpPr>
          <p:cNvPr id="59" name="Номер слайда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282096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тата">
    <p:bg>
      <p:bgPr>
        <a:solidFill>
          <a:schemeClr val="accent1"/>
        </a:solidFill>
        <a:effectLst/>
      </p:bgPr>
    </p:bg>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Прямоугольник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Прямоугольник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рямоугольник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Прямоугольник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Прямоугольник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accent4"/>
              </a:solidFill>
            </a:endParaRPr>
          </a:p>
        </p:txBody>
      </p:sp>
      <p:sp>
        <p:nvSpPr>
          <p:cNvPr id="27" name="Прямоугольник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Прямоугольник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rtlCol="0" anchor="b">
            <a:normAutofit/>
          </a:bodyPr>
          <a:lstStyle>
            <a:lvl1pPr algn="ctr">
              <a:lnSpc>
                <a:spcPct val="100000"/>
              </a:lnSpc>
              <a:defRPr sz="2800">
                <a:solidFill>
                  <a:schemeClr val="bg1"/>
                </a:solidFill>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77438815-B9AF-4BA5-B8D6-3311C4949FAD}"/>
              </a:ext>
            </a:extLst>
          </p:cNvPr>
          <p:cNvSpPr>
            <a:spLocks noGrp="1"/>
          </p:cNvSpPr>
          <p:nvPr>
            <p:ph type="body" idx="1" hasCustomPrompt="1"/>
          </p:nvPr>
        </p:nvSpPr>
        <p:spPr>
          <a:xfrm>
            <a:off x="1569720" y="5405755"/>
            <a:ext cx="9052560" cy="476885"/>
          </a:xfrm>
        </p:spPr>
        <p:txBody>
          <a:bodyPr rtlCol="0">
            <a:normAutofit/>
          </a:bodyPr>
          <a:lstStyle>
            <a:lvl1pPr marL="0" indent="0" algn="ctr">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accent1">
                    <a:lumMod val="20000"/>
                    <a:lumOff val="80000"/>
                  </a:schemeClr>
                </a:solidFill>
              </a:defRPr>
            </a:lvl1pPr>
          </a:lstStyle>
          <a:p>
            <a:pPr rtl="0"/>
            <a:endParaRPr lang="ru-RU" noProof="0"/>
          </a:p>
        </p:txBody>
      </p:sp>
      <p:sp>
        <p:nvSpPr>
          <p:cNvPr id="5" name="Нижний колонтитул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accent1">
                    <a:lumMod val="20000"/>
                    <a:lumOff val="80000"/>
                  </a:schemeClr>
                </a:solidFill>
              </a:defRPr>
            </a:lvl1pPr>
          </a:lstStyle>
          <a:p>
            <a:pPr rtl="0"/>
            <a:endParaRPr lang="ru-RU" noProof="0"/>
          </a:p>
        </p:txBody>
      </p:sp>
      <p:sp>
        <p:nvSpPr>
          <p:cNvPr id="6" name="Номер слайда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accent1">
                    <a:lumMod val="20000"/>
                    <a:lumOff val="80000"/>
                  </a:schemeClr>
                </a:solidFill>
              </a:defRPr>
            </a:lvl1pPr>
          </a:lstStyle>
          <a:p>
            <a:pPr rtl="0"/>
            <a:fld id="{B5CEABB6-07DC-46E8-9B57-56EC44A396E5}" type="slidenum">
              <a:rPr lang="ru-RU" noProof="0" smtClean="0"/>
              <a:pPr/>
              <a:t>‹#›</a:t>
            </a:fld>
            <a:endParaRPr lang="ru-RU" noProof="0"/>
          </a:p>
        </p:txBody>
      </p:sp>
      <p:sp>
        <p:nvSpPr>
          <p:cNvPr id="11" name="Рисунок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ru-RU" noProof="0"/>
              <a:t>Вставка рисунка</a:t>
            </a:r>
          </a:p>
        </p:txBody>
      </p:sp>
      <p:sp>
        <p:nvSpPr>
          <p:cNvPr id="17" name="Рисунок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ru-RU" noProof="0"/>
              <a:t>Вставка рисунка</a:t>
            </a:r>
          </a:p>
        </p:txBody>
      </p:sp>
      <p:sp>
        <p:nvSpPr>
          <p:cNvPr id="25" name="Рисунок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ru-RU" noProof="0"/>
              <a:t>Вставка рисунка</a:t>
            </a:r>
          </a:p>
        </p:txBody>
      </p:sp>
      <p:sp>
        <p:nvSpPr>
          <p:cNvPr id="14" name="Прямоугольник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87059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равнение">
    <p:bg>
      <p:bgPr>
        <a:solidFill>
          <a:schemeClr val="accent4"/>
        </a:solidFill>
        <a:effectLst/>
      </p:bgPr>
    </p:bg>
    <p:spTree>
      <p:nvGrpSpPr>
        <p:cNvPr id="1" name=""/>
        <p:cNvGrpSpPr/>
        <p:nvPr/>
      </p:nvGrpSpPr>
      <p:grpSpPr>
        <a:xfrm>
          <a:off x="0" y="0"/>
          <a:ext cx="0" cy="0"/>
          <a:chOff x="0" y="0"/>
          <a:chExt cx="0" cy="0"/>
        </a:xfrm>
      </p:grpSpPr>
      <p:sp>
        <p:nvSpPr>
          <p:cNvPr id="7" name="Дата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rtlCol="0"/>
          <a:lstStyle>
            <a:lvl1pPr>
              <a:defRPr>
                <a:solidFill>
                  <a:schemeClr val="accent4">
                    <a:lumMod val="20000"/>
                    <a:lumOff val="80000"/>
                  </a:schemeClr>
                </a:solidFill>
              </a:defRPr>
            </a:lvl1pPr>
          </a:lstStyle>
          <a:p>
            <a:pPr rtl="0"/>
            <a:endParaRPr lang="ru-RU" noProof="0"/>
          </a:p>
        </p:txBody>
      </p:sp>
      <p:sp>
        <p:nvSpPr>
          <p:cNvPr id="10" name="Рисунок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rtlCol="0"/>
          <a:lstStyle/>
          <a:p>
            <a:pPr rtl="0"/>
            <a:r>
              <a:rPr lang="ru-RU" noProof="0"/>
              <a:t>Вставка рисунка</a:t>
            </a:r>
          </a:p>
        </p:txBody>
      </p:sp>
      <p:sp>
        <p:nvSpPr>
          <p:cNvPr id="11" name="Прямоугольник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Прямоугольник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Прямоугольник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Прямоугольник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рямоугольник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рямоугольник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Прямоугольник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ик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Прямоугольник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Заголовок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j-lt"/>
                <a:ea typeface="+mj-ea"/>
                <a:cs typeface="+mj-cs"/>
              </a:defRPr>
            </a:lvl1pPr>
          </a:lstStyle>
          <a:p>
            <a:pPr rtl="0"/>
            <a:r>
              <a:rPr lang="ru-RU" noProof="0"/>
              <a:t>Образец заголовка</a:t>
            </a:r>
          </a:p>
        </p:txBody>
      </p:sp>
      <p:sp>
        <p:nvSpPr>
          <p:cNvPr id="22" name="Текст 2">
            <a:extLst>
              <a:ext uri="{FF2B5EF4-FFF2-40B4-BE49-F238E27FC236}">
                <a16:creationId xmlns:a16="http://schemas.microsoft.com/office/drawing/2014/main" id="{27093093-F077-4A1D-A6ED-946369A581AA}"/>
              </a:ext>
            </a:extLst>
          </p:cNvPr>
          <p:cNvSpPr>
            <a:spLocks noGrp="1"/>
          </p:cNvSpPr>
          <p:nvPr>
            <p:ph type="body" idx="1" hasCustomPrompt="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23" name="Прямоугольник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accent4"/>
              </a:solidFill>
            </a:endParaRPr>
          </a:p>
        </p:txBody>
      </p:sp>
      <p:sp>
        <p:nvSpPr>
          <p:cNvPr id="26" name="Нижний колонтитул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rtlCol="0"/>
          <a:lstStyle>
            <a:lvl1pPr>
              <a:defRPr sz="900">
                <a:solidFill>
                  <a:schemeClr val="accent4">
                    <a:lumMod val="20000"/>
                    <a:lumOff val="80000"/>
                  </a:schemeClr>
                </a:solidFill>
              </a:defRPr>
            </a:lvl1pPr>
          </a:lstStyle>
          <a:p>
            <a:pPr rtl="0"/>
            <a:endParaRPr lang="ru-RU" noProof="0"/>
          </a:p>
        </p:txBody>
      </p:sp>
      <p:sp>
        <p:nvSpPr>
          <p:cNvPr id="27" name="Номер слайда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rtlCol="0"/>
          <a:lstStyle>
            <a:lvl1pPr>
              <a:defRPr sz="900">
                <a:solidFill>
                  <a:schemeClr val="accent4">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28758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рочее содержимое">
    <p:bg>
      <p:bgPr>
        <a:solidFill>
          <a:schemeClr val="accent4"/>
        </a:soli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Прямоугольник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Прямоугольник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рямоугольник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Прямоугольник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ик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Прямоугольник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Прямоугольник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Прямоугольник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Прямоугольник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Прямоугольник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Прямоугольник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Прямоугольник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Прямоугольник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Прямоугольник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Прямоугольник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3" name="Прямоугольник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5" name="Прямоугольник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7" name="Прямоугольник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9" name="Прямоугольник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1" name="Прямоугольник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3" name="Прямоугольник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5" name="Прямоугольник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7" name="Прямоугольник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59" name="Прямоугольник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1" name="Прямоугольник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3" name="Прямоугольник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5" name="Прямоугольник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7" name="Прямоугольник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9" name="Прямоугольник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1" name="Прямоугольник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3" name="Прямоугольник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5" name="Прямоугольник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6" name="Текст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78" name="Текст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80" name="Текст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82" name="Текст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84" name="Текст 2">
            <a:extLst>
              <a:ext uri="{FF2B5EF4-FFF2-40B4-BE49-F238E27FC236}">
                <a16:creationId xmlns:a16="http://schemas.microsoft.com/office/drawing/2014/main" id="{B69B6CD5-B022-423C-A017-AD2D8FFA0665}"/>
              </a:ext>
            </a:extLst>
          </p:cNvPr>
          <p:cNvSpPr>
            <a:spLocks noGrp="1"/>
          </p:cNvSpPr>
          <p:nvPr>
            <p:ph type="body" idx="17" hasCustomPrompt="1"/>
          </p:nvPr>
        </p:nvSpPr>
        <p:spPr>
          <a:xfrm>
            <a:off x="838200"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sp>
        <p:nvSpPr>
          <p:cNvPr id="86" name="Текст 2">
            <a:extLst>
              <a:ext uri="{FF2B5EF4-FFF2-40B4-BE49-F238E27FC236}">
                <a16:creationId xmlns:a16="http://schemas.microsoft.com/office/drawing/2014/main" id="{06A7180A-5FBF-4DE7-A668-E24E022DFA9E}"/>
              </a:ext>
            </a:extLst>
          </p:cNvPr>
          <p:cNvSpPr>
            <a:spLocks noGrp="1"/>
          </p:cNvSpPr>
          <p:nvPr>
            <p:ph type="body" idx="19" hasCustomPrompt="1"/>
          </p:nvPr>
        </p:nvSpPr>
        <p:spPr>
          <a:xfrm>
            <a:off x="6298609"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sp>
        <p:nvSpPr>
          <p:cNvPr id="87" name="Текст 2">
            <a:extLst>
              <a:ext uri="{FF2B5EF4-FFF2-40B4-BE49-F238E27FC236}">
                <a16:creationId xmlns:a16="http://schemas.microsoft.com/office/drawing/2014/main" id="{2EFABF40-7E40-4F8A-80D3-DB5903EEBDF1}"/>
              </a:ext>
            </a:extLst>
          </p:cNvPr>
          <p:cNvSpPr>
            <a:spLocks noGrp="1"/>
          </p:cNvSpPr>
          <p:nvPr>
            <p:ph type="body" idx="20" hasCustomPrompt="1"/>
          </p:nvPr>
        </p:nvSpPr>
        <p:spPr>
          <a:xfrm>
            <a:off x="9023074"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sp>
        <p:nvSpPr>
          <p:cNvPr id="88" name="Текст 2">
            <a:extLst>
              <a:ext uri="{FF2B5EF4-FFF2-40B4-BE49-F238E27FC236}">
                <a16:creationId xmlns:a16="http://schemas.microsoft.com/office/drawing/2014/main" id="{FFD10C91-B253-496D-889A-D48B1A0AA556}"/>
              </a:ext>
            </a:extLst>
          </p:cNvPr>
          <p:cNvSpPr>
            <a:spLocks noGrp="1"/>
          </p:cNvSpPr>
          <p:nvPr>
            <p:ph type="body" idx="21" hasCustomPrompt="1"/>
          </p:nvPr>
        </p:nvSpPr>
        <p:spPr>
          <a:xfrm>
            <a:off x="3562665"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sp>
        <p:nvSpPr>
          <p:cNvPr id="89" name="Заголовок 1">
            <a:extLst>
              <a:ext uri="{FF2B5EF4-FFF2-40B4-BE49-F238E27FC236}">
                <a16:creationId xmlns:a16="http://schemas.microsoft.com/office/drawing/2014/main" id="{9FDBCD91-EE94-4107-8814-059FE0E8F29A}"/>
              </a:ext>
            </a:extLst>
          </p:cNvPr>
          <p:cNvSpPr>
            <a:spLocks noGrp="1"/>
          </p:cNvSpPr>
          <p:nvPr>
            <p:ph type="title" hasCustomPrompt="1"/>
          </p:nvPr>
        </p:nvSpPr>
        <p:spPr>
          <a:xfrm>
            <a:off x="1410476" y="629616"/>
            <a:ext cx="9371048"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ru-RU" noProof="0"/>
              <a:t>Образец заголовка </a:t>
            </a:r>
          </a:p>
        </p:txBody>
      </p:sp>
      <p:sp>
        <p:nvSpPr>
          <p:cNvPr id="93" name="Дата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pPr rtl="0"/>
            <a:endParaRPr lang="ru-RU" noProof="0"/>
          </a:p>
        </p:txBody>
      </p:sp>
      <p:sp>
        <p:nvSpPr>
          <p:cNvPr id="94" name="Нижний колонтитул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ru-RU" noProof="0"/>
          </a:p>
        </p:txBody>
      </p:sp>
      <p:sp>
        <p:nvSpPr>
          <p:cNvPr id="95" name="Номер слайда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298881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defRPr>
            </a:lvl1pPr>
          </a:lstStyle>
          <a:p>
            <a:pPr rtl="0"/>
            <a:endParaRPr lang="ru-RU" noProof="0"/>
          </a:p>
        </p:txBody>
      </p:sp>
      <p:sp>
        <p:nvSpPr>
          <p:cNvPr id="5" name="Нижний колонтитул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defRPr>
            </a:lvl1pPr>
          </a:lstStyle>
          <a:p>
            <a:pPr rtl="0"/>
            <a:endParaRPr lang="ru-RU" noProof="0"/>
          </a:p>
        </p:txBody>
      </p:sp>
      <p:sp>
        <p:nvSpPr>
          <p:cNvPr id="6" name="Номер слайда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pPr rtl="0"/>
            <a:fld id="{B5CEABB6-07DC-46E8-9B57-56EC44A396E5}" type="slidenum">
              <a:rPr lang="ru-RU" noProof="0" smtClean="0"/>
              <a:pPr/>
              <a:t>‹#›</a:t>
            </a:fld>
            <a:endParaRPr lang="ru-RU"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82" r:id="rId6"/>
    <p:sldLayoutId id="2147483667" r:id="rId7"/>
    <p:sldLayoutId id="2147483668" r:id="rId8"/>
    <p:sldLayoutId id="2147483656" r:id="rId9"/>
    <p:sldLayoutId id="2147483677" r:id="rId10"/>
    <p:sldLayoutId id="2147483664" r:id="rId11"/>
    <p:sldLayoutId id="2147483678" r:id="rId12"/>
    <p:sldLayoutId id="2147483679" r:id="rId13"/>
    <p:sldLayoutId id="2147483680" r:id="rId14"/>
    <p:sldLayoutId id="2147483673" r:id="rId15"/>
    <p:sldLayoutId id="214748368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0B5415FF-395A-4AF8-B0FD-292979D3F806}"/>
              </a:ext>
            </a:extLst>
          </p:cNvPr>
          <p:cNvPicPr>
            <a:picLocks noGrp="1" noChangeAspect="1"/>
          </p:cNvPicPr>
          <p:nvPr>
            <p:ph type="pic" sz="quarter" idx="14"/>
          </p:nvPr>
        </p:nvPicPr>
        <p:blipFill rotWithShape="1">
          <a:blip r:embed="rId3"/>
          <a:srcRect l="25937"/>
          <a:stretch/>
        </p:blipFill>
        <p:spPr>
          <a:xfrm>
            <a:off x="3415570" y="0"/>
            <a:ext cx="1719072" cy="1719072"/>
          </a:xfrm>
        </p:spPr>
      </p:pic>
      <p:pic>
        <p:nvPicPr>
          <p:cNvPr id="18" name="Рисунок 17">
            <a:extLst>
              <a:ext uri="{FF2B5EF4-FFF2-40B4-BE49-F238E27FC236}">
                <a16:creationId xmlns:a16="http://schemas.microsoft.com/office/drawing/2014/main" id="{DF1622E7-8A65-41B3-A580-D41862C0882A}"/>
              </a:ext>
            </a:extLst>
          </p:cNvPr>
          <p:cNvPicPr>
            <a:picLocks noGrp="1" noChangeAspect="1"/>
          </p:cNvPicPr>
          <p:nvPr>
            <p:ph type="pic" sz="quarter" idx="16"/>
          </p:nvPr>
        </p:nvPicPr>
        <p:blipFill rotWithShape="1">
          <a:blip r:embed="rId4"/>
          <a:srcRect l="27234" r="-1335"/>
          <a:stretch/>
        </p:blipFill>
        <p:spPr>
          <a:xfrm>
            <a:off x="1" y="1720151"/>
            <a:ext cx="1719072" cy="1708849"/>
          </a:xfrm>
        </p:spPr>
      </p:pic>
      <p:sp>
        <p:nvSpPr>
          <p:cNvPr id="2" name="Заголовок 1">
            <a:extLst>
              <a:ext uri="{FF2B5EF4-FFF2-40B4-BE49-F238E27FC236}">
                <a16:creationId xmlns:a16="http://schemas.microsoft.com/office/drawing/2014/main" id="{216815C6-3AD0-46E6-A74A-1967BD91AF50}"/>
              </a:ext>
            </a:extLst>
          </p:cNvPr>
          <p:cNvSpPr>
            <a:spLocks noGrp="1"/>
          </p:cNvSpPr>
          <p:nvPr>
            <p:ph type="ctrTitle"/>
          </p:nvPr>
        </p:nvSpPr>
        <p:spPr>
          <a:xfrm>
            <a:off x="5699578" y="1895475"/>
            <a:ext cx="5679621" cy="2413965"/>
          </a:xfrm>
        </p:spPr>
        <p:txBody>
          <a:bodyPr rtlCol="0">
            <a:noAutofit/>
          </a:bodyPr>
          <a:lstStyle/>
          <a:p>
            <a:pPr rtl="0"/>
            <a:r>
              <a:rPr lang="ru-RU" sz="5400" dirty="0"/>
              <a:t>Прекращение производства по делу</a:t>
            </a:r>
          </a:p>
        </p:txBody>
      </p:sp>
      <p:pic>
        <p:nvPicPr>
          <p:cNvPr id="15" name="Рисунок 14">
            <a:extLst>
              <a:ext uri="{FF2B5EF4-FFF2-40B4-BE49-F238E27FC236}">
                <a16:creationId xmlns:a16="http://schemas.microsoft.com/office/drawing/2014/main" id="{BC440D7D-B6ED-48AB-80DC-7E1E2E8E61C5}"/>
              </a:ext>
            </a:extLst>
          </p:cNvPr>
          <p:cNvPicPr>
            <a:picLocks noGrp="1" noChangeAspect="1"/>
          </p:cNvPicPr>
          <p:nvPr>
            <p:ph type="pic" sz="quarter" idx="15"/>
          </p:nvPr>
        </p:nvPicPr>
        <p:blipFill rotWithShape="1">
          <a:blip r:embed="rId5"/>
          <a:srcRect/>
          <a:stretch/>
        </p:blipFill>
        <p:spPr>
          <a:xfrm>
            <a:off x="3415570" y="5137031"/>
            <a:ext cx="1688357" cy="1719072"/>
          </a:xfrm>
        </p:spPr>
      </p:pic>
      <p:sp>
        <p:nvSpPr>
          <p:cNvPr id="3" name="Подзаголовок 2">
            <a:extLst>
              <a:ext uri="{FF2B5EF4-FFF2-40B4-BE49-F238E27FC236}">
                <a16:creationId xmlns:a16="http://schemas.microsoft.com/office/drawing/2014/main" id="{1901B20D-4C28-4DA3-ABBD-718C22A5E58B}"/>
              </a:ext>
            </a:extLst>
          </p:cNvPr>
          <p:cNvSpPr>
            <a:spLocks noGrp="1"/>
          </p:cNvSpPr>
          <p:nvPr>
            <p:ph type="subTitle" idx="1"/>
          </p:nvPr>
        </p:nvSpPr>
        <p:spPr>
          <a:xfrm>
            <a:off x="5699578" y="5597131"/>
            <a:ext cx="5050971" cy="472073"/>
          </a:xfrm>
        </p:spPr>
        <p:txBody>
          <a:bodyPr rtlCol="0"/>
          <a:lstStyle/>
          <a:p>
            <a:pPr rtl="0"/>
            <a:r>
              <a:rPr lang="ru-RU" dirty="0"/>
              <a:t>Исломов Тимур</a:t>
            </a:r>
          </a:p>
        </p:txBody>
      </p:sp>
      <p:sp>
        <p:nvSpPr>
          <p:cNvPr id="17" name="Текст 16">
            <a:extLst>
              <a:ext uri="{FF2B5EF4-FFF2-40B4-BE49-F238E27FC236}">
                <a16:creationId xmlns:a16="http://schemas.microsoft.com/office/drawing/2014/main" id="{A801DCC8-3AD5-4A76-8E21-3CCFD3370628}"/>
              </a:ext>
            </a:extLst>
          </p:cNvPr>
          <p:cNvSpPr>
            <a:spLocks noGrp="1"/>
          </p:cNvSpPr>
          <p:nvPr>
            <p:ph type="body" sz="quarter" idx="13"/>
          </p:nvPr>
        </p:nvSpPr>
        <p:spPr>
          <a:xfrm>
            <a:off x="5699578" y="5954904"/>
            <a:ext cx="2200154" cy="569912"/>
          </a:xfrm>
        </p:spPr>
        <p:txBody>
          <a:bodyPr rtlCol="0"/>
          <a:lstStyle/>
          <a:p>
            <a:pPr rtl="0"/>
            <a:r>
              <a:rPr lang="ru-RU" dirty="0"/>
              <a:t>03.11.2021 г.</a:t>
            </a:r>
          </a:p>
        </p:txBody>
      </p:sp>
    </p:spTree>
    <p:extLst>
      <p:ext uri="{BB962C8B-B14F-4D97-AF65-F5344CB8AC3E}">
        <p14:creationId xmlns:p14="http://schemas.microsoft.com/office/powerpoint/2010/main" val="164242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61A1A-ABA4-457F-8D1B-6A9954C70CD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Lst>
          </a:blip>
          <a:srcRect t="17317" r="1" b="1"/>
          <a:stretch/>
        </p:blipFill>
        <p:spPr>
          <a:xfrm>
            <a:off x="342900" y="0"/>
            <a:ext cx="11849100" cy="6857990"/>
          </a:xfrm>
          <a:prstGeom prst="rect">
            <a:avLst/>
          </a:prstGeom>
          <a:noFill/>
        </p:spPr>
      </p:pic>
      <p:sp>
        <p:nvSpPr>
          <p:cNvPr id="17" name="Content Placeholder 3">
            <a:extLst>
              <a:ext uri="{FF2B5EF4-FFF2-40B4-BE49-F238E27FC236}">
                <a16:creationId xmlns:a16="http://schemas.microsoft.com/office/drawing/2014/main" id="{7BA8B60C-C469-4E10-89D0-BFE3E9ADF028}"/>
              </a:ext>
            </a:extLst>
          </p:cNvPr>
          <p:cNvSpPr>
            <a:spLocks noGrp="1"/>
          </p:cNvSpPr>
          <p:nvPr>
            <p:ph idx="1"/>
          </p:nvPr>
        </p:nvSpPr>
        <p:spPr>
          <a:xfrm>
            <a:off x="573707" y="136525"/>
            <a:ext cx="11275393" cy="5892800"/>
          </a:xfrm>
        </p:spPr>
        <p:txBody>
          <a:bodyPr>
            <a:normAutofit/>
          </a:bodyPr>
          <a:lstStyle/>
          <a:p>
            <a:r>
              <a:rPr lang="ru-RU" b="1" dirty="0">
                <a:ln>
                  <a:solidFill>
                    <a:schemeClr val="bg1"/>
                  </a:solidFill>
                </a:ln>
                <a:effectLst>
                  <a:outerShdw blurRad="38100" dist="38100" dir="2700000" algn="tl">
                    <a:srgbClr val="000000">
                      <a:alpha val="43137"/>
                    </a:srgbClr>
                  </a:outerShdw>
                </a:effectLst>
              </a:rPr>
              <a:t> </a:t>
            </a:r>
            <a:r>
              <a:rPr lang="ru-RU" b="1" dirty="0">
                <a:ln>
                  <a:solidFill>
                    <a:srgbClr val="FFFF00"/>
                  </a:solidFill>
                </a:ln>
                <a:solidFill>
                  <a:srgbClr val="FFFF00"/>
                </a:solidFill>
                <a:effectLst>
                  <a:outerShdw blurRad="38100" dist="38100" dir="2700000" algn="tl">
                    <a:srgbClr val="000000">
                      <a:alpha val="43137"/>
                    </a:srgbClr>
                  </a:outerShdw>
                </a:effectLst>
              </a:rPr>
              <a:t>6. Самостоятельность исполнения налогоплательщиком своей обязанности по уплате налога учитывается и при принятии арбитражным судом решения об обоснованности требования уполномоченного органа в целях признания должника банкротом</a:t>
            </a:r>
          </a:p>
          <a:p>
            <a:endParaRPr lang="ru-RU" b="1" dirty="0">
              <a:ln>
                <a:solidFill>
                  <a:srgbClr val="FFFF00"/>
                </a:solidFill>
              </a:ln>
              <a:solidFill>
                <a:srgbClr val="FFFF00"/>
              </a:solidFill>
              <a:effectLst>
                <a:outerShdw blurRad="38100" dist="38100" dir="2700000" algn="tl">
                  <a:srgbClr val="000000">
                    <a:alpha val="43137"/>
                  </a:srgbClr>
                </a:outerShdw>
              </a:effectLst>
            </a:endParaRPr>
          </a:p>
          <a:p>
            <a:r>
              <a:rPr lang="ru-RU" b="1" dirty="0">
                <a:ln>
                  <a:solidFill>
                    <a:srgbClr val="FFFF00"/>
                  </a:solidFill>
                </a:ln>
                <a:solidFill>
                  <a:srgbClr val="FFFF00"/>
                </a:solidFill>
                <a:effectLst>
                  <a:outerShdw blurRad="38100" dist="38100" dir="2700000" algn="tl">
                    <a:srgbClr val="000000">
                      <a:alpha val="43137"/>
                    </a:srgbClr>
                  </a:outerShdw>
                </a:effectLst>
              </a:rPr>
              <a:t>        </a:t>
            </a:r>
            <a:r>
              <a:rPr lang="ru-RU" dirty="0">
                <a:ln>
                  <a:solidFill>
                    <a:schemeClr val="bg1"/>
                  </a:solidFill>
                </a:ln>
                <a:effectLst>
                  <a:outerShdw blurRad="38100" dist="38100" dir="2700000" algn="tl">
                    <a:srgbClr val="000000">
                      <a:alpha val="43137"/>
                    </a:srgbClr>
                  </a:outerShdw>
                </a:effectLst>
              </a:rPr>
              <a:t> Уполномоченный орган обратился в арбитражный суд с заявлением о признании общества несостоятельным (банкротом) в связи с наличием задолженности по обязательным платежам, включая недоимку и пени. Заявлений конкурсных кредиторов в суд не поступило.</a:t>
            </a:r>
          </a:p>
          <a:p>
            <a:r>
              <a:rPr lang="ru-RU" dirty="0">
                <a:ln>
                  <a:solidFill>
                    <a:schemeClr val="bg1"/>
                  </a:solidFill>
                </a:ln>
                <a:effectLst>
                  <a:outerShdw blurRad="38100" dist="38100" dir="2700000" algn="tl">
                    <a:srgbClr val="000000">
                      <a:alpha val="43137"/>
                    </a:srgbClr>
                  </a:outerShdw>
                </a:effectLst>
              </a:rPr>
              <a:t>         Определением суда первой инстанции в удовлетворении заявления уполномоченного органа о признании должника банкротом отказано, производство по делу прекращено (пункт 3 статьи 48 Федерального закона «О несостоятельности (банкротстве)») в связи с уплатой заявленной уполномоченным органом суммы задолженности за общество унитарным предприятием.</a:t>
            </a:r>
          </a:p>
          <a:p>
            <a:r>
              <a:rPr lang="ru-RU" dirty="0">
                <a:ln>
                  <a:solidFill>
                    <a:schemeClr val="bg1"/>
                  </a:solidFill>
                </a:ln>
                <a:effectLst>
                  <a:outerShdw blurRad="38100" dist="38100" dir="2700000" algn="tl">
                    <a:srgbClr val="000000">
                      <a:alpha val="43137"/>
                    </a:srgbClr>
                  </a:outerShdw>
                </a:effectLst>
              </a:rPr>
              <a:t>         Суд апелляционной инстанции указанное определение отменил, вопрос направил на новое рассмотрение, отметив при этом, что в силу пункта 1 статьи 45 НК РФ налогоплательщик обязан самостоятельно исполнить обязанность по уплате налога, если иное не предусмотрено законодательством о налогах и сборах. Поскольку законодательством о налогах и сборах иное в отношении имевшейся у общества задолженности не предусмотрено, а Федеральный закон «О несостоятельности (банкротстве)» в этой части не изменяет правила, установленного статьей 45 НК РФ, то обязанность налогоплательщика по уплате обязательных платежей не считается исполненной (определение Конституционного Суда Российской Федерации от 22.01.2004 № 41-О).</a:t>
            </a:r>
          </a:p>
          <a:p>
            <a:r>
              <a:rPr lang="ru-RU" dirty="0">
                <a:ln>
                  <a:solidFill>
                    <a:schemeClr val="bg1"/>
                  </a:solidFill>
                </a:ln>
                <a:effectLst>
                  <a:outerShdw blurRad="38100" dist="38100" dir="2700000" algn="tl">
                    <a:srgbClr val="000000">
                      <a:alpha val="43137"/>
                    </a:srgbClr>
                  </a:outerShdw>
                </a:effectLst>
              </a:rPr>
              <a:t>       Возможность исполнения третьими лицами обязанности налогоплательщика по уплате обязательных платежей предусмотрена Федеральным законом «О несостоятельности (банкротстве)» только после введения по делу одной из процедур, применяемой в деле о банкротстве.</a:t>
            </a:r>
          </a:p>
        </p:txBody>
      </p:sp>
      <p:sp>
        <p:nvSpPr>
          <p:cNvPr id="19" name="Date Placeholder 4">
            <a:extLst>
              <a:ext uri="{FF2B5EF4-FFF2-40B4-BE49-F238E27FC236}">
                <a16:creationId xmlns:a16="http://schemas.microsoft.com/office/drawing/2014/main" id="{8339DE2E-0349-41A0-8134-181C5F246F5C}"/>
              </a:ext>
            </a:extLst>
          </p:cNvPr>
          <p:cNvSpPr>
            <a:spLocks noGrp="1"/>
          </p:cNvSpPr>
          <p:nvPr>
            <p:ph type="dt" sz="half" idx="2"/>
          </p:nvPr>
        </p:nvSpPr>
        <p:spPr>
          <a:xfrm>
            <a:off x="838200" y="6356350"/>
            <a:ext cx="2743200" cy="365125"/>
          </a:xfrm>
        </p:spPr>
        <p:txBody>
          <a:bodyPr/>
          <a:lstStyle/>
          <a:p>
            <a:pPr rtl="0"/>
            <a:r>
              <a:rPr lang="ru-RU" noProof="0" dirty="0"/>
              <a:t>03.11.2021 г.</a:t>
            </a:r>
          </a:p>
        </p:txBody>
      </p:sp>
      <p:sp>
        <p:nvSpPr>
          <p:cNvPr id="21" name="Footer Placeholder 5">
            <a:extLst>
              <a:ext uri="{FF2B5EF4-FFF2-40B4-BE49-F238E27FC236}">
                <a16:creationId xmlns:a16="http://schemas.microsoft.com/office/drawing/2014/main" id="{6FDCC66F-4ADD-4F44-84AA-AD23F93DFE82}"/>
              </a:ext>
            </a:extLst>
          </p:cNvPr>
          <p:cNvSpPr>
            <a:spLocks noGrp="1"/>
          </p:cNvSpPr>
          <p:nvPr>
            <p:ph type="ftr" sz="quarter" idx="3"/>
          </p:nvPr>
        </p:nvSpPr>
        <p:spPr>
          <a:xfrm>
            <a:off x="4038600" y="6356350"/>
            <a:ext cx="4114800" cy="365125"/>
          </a:xfrm>
        </p:spPr>
        <p:txBody>
          <a:bodyPr/>
          <a:lstStyle/>
          <a:p>
            <a:pPr rtl="0"/>
            <a:r>
              <a:rPr lang="ru-RU" noProof="0" dirty="0"/>
              <a:t>Арбитражный процесс</a:t>
            </a:r>
          </a:p>
        </p:txBody>
      </p:sp>
      <p:sp>
        <p:nvSpPr>
          <p:cNvPr id="6" name="Номер слайда 5">
            <a:extLst>
              <a:ext uri="{FF2B5EF4-FFF2-40B4-BE49-F238E27FC236}">
                <a16:creationId xmlns:a16="http://schemas.microsoft.com/office/drawing/2014/main" id="{4D9FC7EB-6C9A-4116-84A3-F1A18F0F3241}"/>
              </a:ext>
            </a:extLst>
          </p:cNvPr>
          <p:cNvSpPr>
            <a:spLocks noGrp="1"/>
          </p:cNvSpPr>
          <p:nvPr>
            <p:ph type="sldNum" sz="quarter" idx="4"/>
          </p:nvPr>
        </p:nvSpPr>
        <p:spPr>
          <a:xfrm>
            <a:off x="8610600" y="6356350"/>
            <a:ext cx="2743200" cy="365125"/>
          </a:xfrm>
        </p:spPr>
        <p:txBody>
          <a:bodyPr anchor="ctr">
            <a:normAutofit/>
          </a:bodyPr>
          <a:lstStyle/>
          <a:p>
            <a:pPr rtl="0">
              <a:spcAft>
                <a:spcPts val="600"/>
              </a:spcAft>
            </a:pPr>
            <a:fld id="{B5CEABB6-07DC-46E8-9B57-56EC44A396E5}" type="slidenum">
              <a:rPr lang="ru-RU" noProof="0" smtClean="0"/>
              <a:pPr rtl="0">
                <a:spcAft>
                  <a:spcPts val="600"/>
                </a:spcAft>
              </a:pPr>
              <a:t>10</a:t>
            </a:fld>
            <a:endParaRPr lang="ru-RU" noProof="0"/>
          </a:p>
        </p:txBody>
      </p:sp>
    </p:spTree>
    <p:extLst>
      <p:ext uri="{BB962C8B-B14F-4D97-AF65-F5344CB8AC3E}">
        <p14:creationId xmlns:p14="http://schemas.microsoft.com/office/powerpoint/2010/main" val="18931764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AEE93-8585-46D4-A7EC-F184E317CB2E}"/>
              </a:ext>
            </a:extLst>
          </p:cNvPr>
          <p:cNvSpPr>
            <a:spLocks noGrp="1"/>
          </p:cNvSpPr>
          <p:nvPr>
            <p:ph type="ctrTitle"/>
          </p:nvPr>
        </p:nvSpPr>
        <p:spPr>
          <a:xfrm>
            <a:off x="239749" y="1873529"/>
            <a:ext cx="5522750" cy="1492476"/>
          </a:xfrm>
        </p:spPr>
        <p:txBody>
          <a:bodyPr rtlCol="0">
            <a:normAutofit/>
          </a:bodyPr>
          <a:lstStyle/>
          <a:p>
            <a:pPr rtl="0"/>
            <a:r>
              <a:rPr lang="ru-RU" dirty="0">
                <a:effectLst>
                  <a:outerShdw blurRad="38100" dist="38100" dir="2700000" algn="tl">
                    <a:srgbClr val="000000">
                      <a:alpha val="43137"/>
                    </a:srgbClr>
                  </a:outerShdw>
                </a:effectLst>
              </a:rPr>
              <a:t>Спасибо за внимание!</a:t>
            </a:r>
          </a:p>
        </p:txBody>
      </p:sp>
      <p:sp>
        <p:nvSpPr>
          <p:cNvPr id="4" name="Текст 3">
            <a:extLst>
              <a:ext uri="{FF2B5EF4-FFF2-40B4-BE49-F238E27FC236}">
                <a16:creationId xmlns:a16="http://schemas.microsoft.com/office/drawing/2014/main" id="{BEADE196-D9E3-43FA-AE5E-8A67A4DFD48F}"/>
              </a:ext>
            </a:extLst>
          </p:cNvPr>
          <p:cNvSpPr>
            <a:spLocks noGrp="1"/>
          </p:cNvSpPr>
          <p:nvPr>
            <p:ph type="body" sz="quarter" idx="13"/>
          </p:nvPr>
        </p:nvSpPr>
        <p:spPr>
          <a:xfrm>
            <a:off x="239749" y="3601487"/>
            <a:ext cx="5522750" cy="1947336"/>
          </a:xfrm>
        </p:spPr>
        <p:txBody>
          <a:bodyPr rtlCol="0">
            <a:normAutofit/>
          </a:bodyPr>
          <a:lstStyle/>
          <a:p>
            <a:pPr rtl="0"/>
            <a:r>
              <a:rPr lang="ru-RU" b="1" dirty="0">
                <a:effectLst>
                  <a:outerShdw blurRad="38100" dist="38100" dir="2700000" algn="tl">
                    <a:srgbClr val="000000">
                      <a:alpha val="43137"/>
                    </a:srgbClr>
                  </a:outerShdw>
                </a:effectLst>
              </a:rPr>
              <a:t>Студент 4-го курса</a:t>
            </a:r>
          </a:p>
          <a:p>
            <a:pPr rtl="0"/>
            <a:r>
              <a:rPr lang="ru-RU" b="1" dirty="0">
                <a:effectLst>
                  <a:outerShdw blurRad="38100" dist="38100" dir="2700000" algn="tl">
                    <a:srgbClr val="000000">
                      <a:alpha val="43137"/>
                    </a:srgbClr>
                  </a:outerShdw>
                </a:effectLst>
              </a:rPr>
              <a:t>НОУ ОВО «РААН»</a:t>
            </a:r>
          </a:p>
          <a:p>
            <a:pPr rtl="0"/>
            <a:r>
              <a:rPr lang="ru-RU" b="1" dirty="0">
                <a:effectLst>
                  <a:outerShdw blurRad="38100" dist="38100" dir="2700000" algn="tl">
                    <a:srgbClr val="000000">
                      <a:alpha val="43137"/>
                    </a:srgbClr>
                  </a:outerShdw>
                </a:effectLst>
              </a:rPr>
              <a:t>Исломов Тимур</a:t>
            </a:r>
          </a:p>
          <a:p>
            <a:pPr rtl="0"/>
            <a:endParaRPr lang="ru-RU" dirty="0"/>
          </a:p>
        </p:txBody>
      </p:sp>
      <p:sp>
        <p:nvSpPr>
          <p:cNvPr id="21" name="Дата 20">
            <a:extLst>
              <a:ext uri="{FF2B5EF4-FFF2-40B4-BE49-F238E27FC236}">
                <a16:creationId xmlns:a16="http://schemas.microsoft.com/office/drawing/2014/main" id="{7A631220-802A-4BE4-B6EF-C2CDA62E7C8D}"/>
              </a:ext>
            </a:extLst>
          </p:cNvPr>
          <p:cNvSpPr>
            <a:spLocks noGrp="1"/>
          </p:cNvSpPr>
          <p:nvPr>
            <p:ph type="dt" sz="half" idx="11"/>
          </p:nvPr>
        </p:nvSpPr>
        <p:spPr>
          <a:xfrm>
            <a:off x="835024" y="6356350"/>
            <a:ext cx="1273175" cy="365125"/>
          </a:xfrm>
        </p:spPr>
        <p:txBody>
          <a:bodyPr rtlCol="0"/>
          <a:lstStyle/>
          <a:p>
            <a:pPr rtl="0"/>
            <a:r>
              <a:rPr lang="ru-RU" b="1" dirty="0">
                <a:effectLst>
                  <a:outerShdw blurRad="38100" dist="38100" dir="2700000" algn="tl">
                    <a:srgbClr val="000000">
                      <a:alpha val="43137"/>
                    </a:srgbClr>
                  </a:outerShdw>
                </a:effectLst>
              </a:rPr>
              <a:t>03.11.2021 г.</a:t>
            </a:r>
          </a:p>
        </p:txBody>
      </p:sp>
      <p:sp>
        <p:nvSpPr>
          <p:cNvPr id="22" name="Нижний колонтитул 21">
            <a:extLst>
              <a:ext uri="{FF2B5EF4-FFF2-40B4-BE49-F238E27FC236}">
                <a16:creationId xmlns:a16="http://schemas.microsoft.com/office/drawing/2014/main" id="{3FFAE1B0-FB30-4336-82BC-A396FF95C0F3}"/>
              </a:ext>
            </a:extLst>
          </p:cNvPr>
          <p:cNvSpPr>
            <a:spLocks noGrp="1"/>
          </p:cNvSpPr>
          <p:nvPr>
            <p:ph type="ftr" sz="quarter" idx="12"/>
          </p:nvPr>
        </p:nvSpPr>
        <p:spPr>
          <a:xfrm>
            <a:off x="1771957" y="6356350"/>
            <a:ext cx="3660014" cy="365125"/>
          </a:xfrm>
        </p:spPr>
        <p:txBody>
          <a:bodyPr rtlCol="0"/>
          <a:lstStyle/>
          <a:p>
            <a:pPr rtl="0"/>
            <a:r>
              <a:rPr lang="ru-RU" b="1" dirty="0">
                <a:effectLst>
                  <a:outerShdw blurRad="38100" dist="38100" dir="2700000" algn="tl">
                    <a:srgbClr val="000000">
                      <a:alpha val="43137"/>
                    </a:srgbClr>
                  </a:outerShdw>
                </a:effectLst>
              </a:rPr>
              <a:t>Арбитражный процесс</a:t>
            </a:r>
          </a:p>
        </p:txBody>
      </p:sp>
      <p:sp>
        <p:nvSpPr>
          <p:cNvPr id="23" name="Номер слайда 22">
            <a:extLst>
              <a:ext uri="{FF2B5EF4-FFF2-40B4-BE49-F238E27FC236}">
                <a16:creationId xmlns:a16="http://schemas.microsoft.com/office/drawing/2014/main" id="{582F04BB-2151-48C9-B2F9-0353C8536DF5}"/>
              </a:ext>
            </a:extLst>
          </p:cNvPr>
          <p:cNvSpPr>
            <a:spLocks noGrp="1"/>
          </p:cNvSpPr>
          <p:nvPr>
            <p:ph type="sldNum" sz="quarter" idx="20"/>
          </p:nvPr>
        </p:nvSpPr>
        <p:spPr>
          <a:xfrm>
            <a:off x="5548268" y="6356350"/>
            <a:ext cx="809507" cy="365125"/>
          </a:xfrm>
        </p:spPr>
        <p:txBody>
          <a:bodyPr rtlCol="0"/>
          <a:lstStyle/>
          <a:p>
            <a:pPr rtl="0"/>
            <a:fld id="{B5CEABB6-07DC-46E8-9B57-56EC44A396E5}" type="slidenum">
              <a:rPr lang="ru-RU" smtClean="0"/>
              <a:pPr rtl="0"/>
              <a:t>11</a:t>
            </a:fld>
            <a:endParaRPr lang="ru-RU"/>
          </a:p>
        </p:txBody>
      </p:sp>
      <p:pic>
        <p:nvPicPr>
          <p:cNvPr id="16" name="Рисунок 15" descr="человек в зеленых очках и розовой рубашке на синем фоне">
            <a:extLst>
              <a:ext uri="{FF2B5EF4-FFF2-40B4-BE49-F238E27FC236}">
                <a16:creationId xmlns:a16="http://schemas.microsoft.com/office/drawing/2014/main" id="{7CE006F8-BA8F-404B-9E8B-7BE858DD6C27}"/>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7044535" y="1713063"/>
            <a:ext cx="1711372" cy="1711984"/>
          </a:xfrm>
        </p:spPr>
      </p:pic>
      <p:pic>
        <p:nvPicPr>
          <p:cNvPr id="14" name="Рисунок 13" descr="человек в розовой рубашке на желтом фоне">
            <a:extLst>
              <a:ext uri="{FF2B5EF4-FFF2-40B4-BE49-F238E27FC236}">
                <a16:creationId xmlns:a16="http://schemas.microsoft.com/office/drawing/2014/main" id="{C1ED1EAB-99F9-49E1-AE0D-147B02AB8DBC}"/>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10472928" y="0"/>
            <a:ext cx="1719072" cy="1711166"/>
          </a:xfrm>
        </p:spPr>
      </p:pic>
      <p:pic>
        <p:nvPicPr>
          <p:cNvPr id="18" name="Рисунок 17" descr="человек с рыжими волосами на розовом фоне">
            <a:extLst>
              <a:ext uri="{FF2B5EF4-FFF2-40B4-BE49-F238E27FC236}">
                <a16:creationId xmlns:a16="http://schemas.microsoft.com/office/drawing/2014/main" id="{01883369-FE50-4F8D-AB68-2B4C23532683}"/>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10472928" y="5138928"/>
            <a:ext cx="1719072" cy="1719072"/>
          </a:xfrm>
        </p:spPr>
      </p:pic>
      <p:pic>
        <p:nvPicPr>
          <p:cNvPr id="5" name="Рисунок 4" descr="Изображение выглядит как текст, человек&#10;&#10;Автоматически созданное описание">
            <a:extLst>
              <a:ext uri="{FF2B5EF4-FFF2-40B4-BE49-F238E27FC236}">
                <a16:creationId xmlns:a16="http://schemas.microsoft.com/office/drawing/2014/main" id="{57475BE0-850B-4D80-B1F7-E8F57ECC9C6F}"/>
              </a:ext>
            </a:extLst>
          </p:cNvPr>
          <p:cNvPicPr>
            <a:picLocks noChangeAspect="1"/>
          </p:cNvPicPr>
          <p:nvPr/>
        </p:nvPicPr>
        <p:blipFill rotWithShape="1">
          <a:blip r:embed="rId6"/>
          <a:srcRect l="12566" r="13549"/>
          <a:stretch/>
        </p:blipFill>
        <p:spPr>
          <a:xfrm>
            <a:off x="5976730" y="-23708"/>
            <a:ext cx="6215270" cy="6881707"/>
          </a:xfrm>
          <a:prstGeom prst="rect">
            <a:avLst/>
          </a:prstGeom>
        </p:spPr>
      </p:pic>
    </p:spTree>
    <p:extLst>
      <p:ext uri="{BB962C8B-B14F-4D97-AF65-F5344CB8AC3E}">
        <p14:creationId xmlns:p14="http://schemas.microsoft.com/office/powerpoint/2010/main" val="2462123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98C48D-8FE7-491A-A6C7-72647C2A7837}"/>
              </a:ext>
            </a:extLst>
          </p:cNvPr>
          <p:cNvSpPr>
            <a:spLocks noGrp="1"/>
          </p:cNvSpPr>
          <p:nvPr>
            <p:ph type="title"/>
          </p:nvPr>
        </p:nvSpPr>
        <p:spPr>
          <a:xfrm>
            <a:off x="7442200" y="1459205"/>
            <a:ext cx="3911599" cy="1577912"/>
          </a:xfrm>
        </p:spPr>
        <p:txBody>
          <a:bodyPr rtlCol="0">
            <a:noAutofit/>
          </a:bodyPr>
          <a:lstStyle/>
          <a:p>
            <a:pPr rtl="0"/>
            <a:r>
              <a:rPr lang="ru-RU" sz="2800" dirty="0"/>
              <a:t>ПРЕКРАЩЕНИЕ ПРОИЗВОДСТВА ПО ДЕЛУ </a:t>
            </a:r>
            <a:br>
              <a:rPr lang="ru-RU" sz="2800" dirty="0"/>
            </a:br>
            <a:r>
              <a:rPr lang="ru-RU" sz="2800" dirty="0"/>
              <a:t>(АПК РФ. ГЛАВА 18)</a:t>
            </a:r>
          </a:p>
        </p:txBody>
      </p:sp>
      <p:pic>
        <p:nvPicPr>
          <p:cNvPr id="7" name="Рисунок 6">
            <a:extLst>
              <a:ext uri="{FF2B5EF4-FFF2-40B4-BE49-F238E27FC236}">
                <a16:creationId xmlns:a16="http://schemas.microsoft.com/office/drawing/2014/main" id="{A6BB28EF-A4B0-4FFF-B3F0-708C41B17F1D}"/>
              </a:ext>
            </a:extLst>
          </p:cNvPr>
          <p:cNvPicPr>
            <a:picLocks noGrp="1" noChangeAspect="1"/>
          </p:cNvPicPr>
          <p:nvPr>
            <p:ph type="pic" sz="quarter" idx="13"/>
          </p:nvPr>
        </p:nvPicPr>
        <p:blipFill rotWithShape="1">
          <a:blip r:embed="rId3"/>
          <a:srcRect l="6482" t="429" r="27942" b="-429"/>
          <a:stretch/>
        </p:blipFill>
        <p:spPr>
          <a:xfrm>
            <a:off x="0" y="-61662"/>
            <a:ext cx="3433572" cy="3490662"/>
          </a:xfrm>
        </p:spPr>
      </p:pic>
      <p:pic>
        <p:nvPicPr>
          <p:cNvPr id="9" name="Рисунок 8">
            <a:extLst>
              <a:ext uri="{FF2B5EF4-FFF2-40B4-BE49-F238E27FC236}">
                <a16:creationId xmlns:a16="http://schemas.microsoft.com/office/drawing/2014/main" id="{E6F7333E-8622-47C0-9AC8-B9C46E172E7D}"/>
              </a:ext>
            </a:extLst>
          </p:cNvPr>
          <p:cNvPicPr>
            <a:picLocks noGrp="1" noChangeAspect="1"/>
          </p:cNvPicPr>
          <p:nvPr>
            <p:ph type="pic" sz="quarter" idx="14"/>
          </p:nvPr>
        </p:nvPicPr>
        <p:blipFill rotWithShape="1">
          <a:blip r:embed="rId4"/>
          <a:srcRect l="12184" r="19697"/>
          <a:stretch/>
        </p:blipFill>
        <p:spPr>
          <a:xfrm>
            <a:off x="3433572" y="3429001"/>
            <a:ext cx="3433572" cy="3429000"/>
          </a:xfrm>
        </p:spPr>
      </p:pic>
      <p:sp>
        <p:nvSpPr>
          <p:cNvPr id="3" name="Объект 2">
            <a:extLst>
              <a:ext uri="{FF2B5EF4-FFF2-40B4-BE49-F238E27FC236}">
                <a16:creationId xmlns:a16="http://schemas.microsoft.com/office/drawing/2014/main" id="{D633D4FE-F554-41E3-B768-8EE98FC1E996}"/>
              </a:ext>
            </a:extLst>
          </p:cNvPr>
          <p:cNvSpPr>
            <a:spLocks noGrp="1"/>
          </p:cNvSpPr>
          <p:nvPr>
            <p:ph idx="1"/>
          </p:nvPr>
        </p:nvSpPr>
        <p:spPr>
          <a:xfrm>
            <a:off x="7442200" y="3429000"/>
            <a:ext cx="3911600" cy="2676144"/>
          </a:xfrm>
        </p:spPr>
        <p:txBody>
          <a:bodyPr vert="horz" lIns="0" tIns="45720" rIns="91440" bIns="45720" numCol="1" rtlCol="0" anchor="t">
            <a:normAutofit/>
          </a:bodyPr>
          <a:lstStyle/>
          <a:p>
            <a:pPr rtl="0"/>
            <a:r>
              <a:rPr lang="ru-RU" sz="2400" dirty="0"/>
              <a:t>Статья 150. Основания для прекращения производства по делу</a:t>
            </a:r>
          </a:p>
          <a:p>
            <a:pPr rtl="0"/>
            <a:r>
              <a:rPr lang="ru-RU" sz="2400" dirty="0"/>
              <a:t>Статья 151. Порядок и последствия прекращения производства по делу</a:t>
            </a:r>
          </a:p>
        </p:txBody>
      </p:sp>
      <p:sp>
        <p:nvSpPr>
          <p:cNvPr id="5" name="Дата 4">
            <a:extLst>
              <a:ext uri="{FF2B5EF4-FFF2-40B4-BE49-F238E27FC236}">
                <a16:creationId xmlns:a16="http://schemas.microsoft.com/office/drawing/2014/main" id="{F983AA93-9E8F-426E-893A-DCBA765C73D5}"/>
              </a:ext>
            </a:extLst>
          </p:cNvPr>
          <p:cNvSpPr>
            <a:spLocks noGrp="1"/>
          </p:cNvSpPr>
          <p:nvPr>
            <p:ph type="dt" sz="half" idx="10"/>
          </p:nvPr>
        </p:nvSpPr>
        <p:spPr>
          <a:xfrm>
            <a:off x="7442200" y="6356350"/>
            <a:ext cx="1005116" cy="365125"/>
          </a:xfrm>
        </p:spPr>
        <p:txBody>
          <a:bodyPr rtlCol="0"/>
          <a:lstStyle/>
          <a:p>
            <a:pPr rtl="0"/>
            <a:r>
              <a:rPr lang="ru-RU" sz="1000" dirty="0">
                <a:effectLst>
                  <a:outerShdw blurRad="38100" dist="38100" dir="2700000" algn="tl">
                    <a:srgbClr val="000000">
                      <a:alpha val="43137"/>
                    </a:srgbClr>
                  </a:outerShdw>
                </a:effectLst>
              </a:rPr>
              <a:t>03.11.2021 г.</a:t>
            </a:r>
          </a:p>
        </p:txBody>
      </p:sp>
      <p:sp>
        <p:nvSpPr>
          <p:cNvPr id="6" name="Нижний колонтитул 5">
            <a:extLst>
              <a:ext uri="{FF2B5EF4-FFF2-40B4-BE49-F238E27FC236}">
                <a16:creationId xmlns:a16="http://schemas.microsoft.com/office/drawing/2014/main" id="{8248DC64-4756-4F00-B33B-9C1275D44E4E}"/>
              </a:ext>
            </a:extLst>
          </p:cNvPr>
          <p:cNvSpPr>
            <a:spLocks noGrp="1"/>
          </p:cNvSpPr>
          <p:nvPr>
            <p:ph type="ftr" sz="quarter" idx="11"/>
          </p:nvPr>
        </p:nvSpPr>
        <p:spPr>
          <a:xfrm>
            <a:off x="8588829" y="6356350"/>
            <a:ext cx="1981200" cy="365125"/>
          </a:xfrm>
        </p:spPr>
        <p:txBody>
          <a:bodyPr rtlCol="0"/>
          <a:lstStyle/>
          <a:p>
            <a:pPr rtl="0"/>
            <a:r>
              <a:rPr lang="ru-RU" sz="1000" dirty="0">
                <a:effectLst>
                  <a:outerShdw blurRad="38100" dist="38100" dir="2700000" algn="tl">
                    <a:srgbClr val="000000">
                      <a:alpha val="43137"/>
                    </a:srgbClr>
                  </a:outerShdw>
                </a:effectLst>
              </a:rPr>
              <a:t>Презентация конференции</a:t>
            </a:r>
          </a:p>
        </p:txBody>
      </p:sp>
      <p:sp>
        <p:nvSpPr>
          <p:cNvPr id="8" name="Номер слайда 7">
            <a:extLst>
              <a:ext uri="{FF2B5EF4-FFF2-40B4-BE49-F238E27FC236}">
                <a16:creationId xmlns:a16="http://schemas.microsoft.com/office/drawing/2014/main" id="{C3DF7213-3C72-4451-B46A-78DA65245A45}"/>
              </a:ext>
            </a:extLst>
          </p:cNvPr>
          <p:cNvSpPr>
            <a:spLocks noGrp="1"/>
          </p:cNvSpPr>
          <p:nvPr>
            <p:ph type="sldNum" sz="quarter" idx="12"/>
          </p:nvPr>
        </p:nvSpPr>
        <p:spPr>
          <a:xfrm>
            <a:off x="10711542" y="6356350"/>
            <a:ext cx="642257" cy="365125"/>
          </a:xfrm>
        </p:spPr>
        <p:txBody>
          <a:bodyPr rtlCol="0"/>
          <a:lstStyle/>
          <a:p>
            <a:pPr rtl="0"/>
            <a:fld id="{B5CEABB6-07DC-46E8-9B57-56EC44A396E5}" type="slidenum">
              <a:rPr lang="ru-RU" sz="1000" smtClean="0">
                <a:effectLst>
                  <a:outerShdw blurRad="38100" dist="38100" dir="2700000" algn="tl">
                    <a:srgbClr val="000000">
                      <a:alpha val="43137"/>
                    </a:srgbClr>
                  </a:outerShdw>
                </a:effectLst>
              </a:rPr>
              <a:pPr/>
              <a:t>2</a:t>
            </a:fld>
            <a:endParaRPr lang="ru-RU" sz="1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485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7E1C88-627C-4655-A4FB-0BB02EDB078A}"/>
              </a:ext>
            </a:extLst>
          </p:cNvPr>
          <p:cNvSpPr>
            <a:spLocks noGrp="1"/>
          </p:cNvSpPr>
          <p:nvPr>
            <p:ph type="title"/>
          </p:nvPr>
        </p:nvSpPr>
        <p:spPr>
          <a:xfrm rot="16200000">
            <a:off x="-2374585" y="2766221"/>
            <a:ext cx="6858002" cy="1325563"/>
          </a:xfrm>
        </p:spPr>
        <p:txBody>
          <a:bodyPr rtlCol="0">
            <a:normAutofit fontScale="90000"/>
          </a:bodyPr>
          <a:lstStyle/>
          <a:p>
            <a:pPr rtl="0"/>
            <a:r>
              <a:rPr lang="ru-RU" dirty="0"/>
              <a:t>АПК РФ Статья 150. Основания для прекращения производства по делу</a:t>
            </a:r>
          </a:p>
        </p:txBody>
      </p:sp>
      <p:sp>
        <p:nvSpPr>
          <p:cNvPr id="3" name="Объект 2">
            <a:extLst>
              <a:ext uri="{FF2B5EF4-FFF2-40B4-BE49-F238E27FC236}">
                <a16:creationId xmlns:a16="http://schemas.microsoft.com/office/drawing/2014/main" id="{033634FE-ADF0-4BC3-A0A9-447EA9DD096B}"/>
              </a:ext>
            </a:extLst>
          </p:cNvPr>
          <p:cNvSpPr>
            <a:spLocks noGrp="1"/>
          </p:cNvSpPr>
          <p:nvPr>
            <p:ph idx="1"/>
          </p:nvPr>
        </p:nvSpPr>
        <p:spPr>
          <a:xfrm>
            <a:off x="2799470" y="520505"/>
            <a:ext cx="9158067" cy="5542670"/>
          </a:xfrm>
        </p:spPr>
        <p:txBody>
          <a:bodyPr vert="horz" lIns="91440" tIns="45720" rIns="91440" bIns="45720" rtlCol="0" anchor="t">
            <a:normAutofit fontScale="92500" lnSpcReduction="20000"/>
          </a:bodyPr>
          <a:lstStyle/>
          <a:p>
            <a:pPr lvl="0" algn="just" rtl="0"/>
            <a:r>
              <a:rPr lang="ru-RU" dirty="0"/>
              <a:t>1. Арбитражный суд прекращает производство по делу, если установит, что:</a:t>
            </a:r>
          </a:p>
          <a:p>
            <a:pPr lvl="0" algn="just" rtl="0"/>
            <a:r>
              <a:rPr lang="ru-RU" dirty="0"/>
              <a:t>1) имеются основания, предусмотренные пунктом 1 части 1 статьи 127.1 настоящего Кодекса </a:t>
            </a:r>
            <a:r>
              <a:rPr lang="ru-RU" dirty="0">
                <a:solidFill>
                  <a:schemeClr val="accent5">
                    <a:lumMod val="60000"/>
                    <a:lumOff val="40000"/>
                  </a:schemeClr>
                </a:solidFill>
              </a:rPr>
              <a:t>(исковое заявление, заявление подлежат рассмотрению в порядке конституционного или уголовного судопроизводства либо не подлежат рассмотрению в судах) </a:t>
            </a:r>
            <a:r>
              <a:rPr lang="ru-RU" dirty="0"/>
              <a:t>;</a:t>
            </a:r>
          </a:p>
          <a:p>
            <a:pPr lvl="0" algn="just" rtl="0"/>
            <a:r>
              <a:rPr lang="ru-RU" dirty="0"/>
              <a:t>2) имеется вступивший в законную силу принятый по спору между теми же лицами, о том же предмете и по тем же основаниям судебный акт арбитражного суда, суда общей юрисдикции или компетентного суда иностранного государства, за исключением случаев, если арбитражный суд отказал в признании и приведении в исполнение решения иностранного суда;</a:t>
            </a:r>
          </a:p>
          <a:p>
            <a:pPr lvl="0" algn="just" rtl="0"/>
            <a:r>
              <a:rPr lang="ru-RU" dirty="0"/>
              <a:t>3) имеется принятое по спору между теми же лицами, о том же предмете и по тем же основаниям решение третейского суда, за исключением случаев, если арбитражный суд отказал в выдаче исполнительного листа на принудительное исполнение решения третейского суда либо если арбитражный суд отменил указанное решение;</a:t>
            </a:r>
          </a:p>
          <a:p>
            <a:pPr lvl="0" algn="just" rtl="0"/>
            <a:r>
              <a:rPr lang="ru-RU" dirty="0"/>
              <a:t>4) истец отказался от иска и отказ принят арбитражным судом;</a:t>
            </a:r>
          </a:p>
          <a:p>
            <a:pPr lvl="0" algn="just" rtl="0"/>
            <a:r>
              <a:rPr lang="ru-RU" dirty="0"/>
              <a:t>5) организация, являющаяся стороной в деле, ликвидирована;</a:t>
            </a:r>
          </a:p>
          <a:p>
            <a:pPr lvl="0" algn="just" rtl="0"/>
            <a:r>
              <a:rPr lang="ru-RU" dirty="0"/>
              <a:t>6) после смерти гражданина, являющегося стороной в деле, спорное правоотношение не допускает правопреемства;</a:t>
            </a:r>
          </a:p>
          <a:p>
            <a:pPr lvl="0" algn="just" rtl="0"/>
            <a:r>
              <a:rPr lang="ru-RU" dirty="0"/>
              <a:t>7) имеются основания, предусмотренные частью 7 статьи 194 настоящего Кодекса </a:t>
            </a:r>
            <a:r>
              <a:rPr lang="ru-RU" dirty="0">
                <a:solidFill>
                  <a:schemeClr val="accent5">
                    <a:lumMod val="60000"/>
                    <a:lumOff val="40000"/>
                  </a:schemeClr>
                </a:solidFill>
              </a:rPr>
              <a:t>(в случае, если имеется вступившее в законную силу решение арбитражного суда или суда общей юрисдикции по ранее рассмотренному делу, проверившего по тем же основаниям соответствие оспариваемого нормативного правового акта иному нормативному правовому акту, имеющему большую юридическую силу, Суд по интеллектуальным правам прекращает производство по делу)</a:t>
            </a:r>
            <a:r>
              <a:rPr lang="ru-RU" dirty="0"/>
              <a:t>.</a:t>
            </a:r>
          </a:p>
          <a:p>
            <a:pPr lvl="0" algn="just" rtl="0"/>
            <a:r>
              <a:rPr lang="ru-RU" dirty="0"/>
              <a:t>2. Арбитражный суд также прекращает производство по делу в случае утверждения мирового соглашения и в иных предусмотренных настоящим Кодексом случаях.</a:t>
            </a:r>
          </a:p>
        </p:txBody>
      </p:sp>
      <p:sp>
        <p:nvSpPr>
          <p:cNvPr id="64" name="Дата 63">
            <a:extLst>
              <a:ext uri="{FF2B5EF4-FFF2-40B4-BE49-F238E27FC236}">
                <a16:creationId xmlns:a16="http://schemas.microsoft.com/office/drawing/2014/main" id="{F67DC369-7843-4EAB-932D-E8964183C211}"/>
              </a:ext>
            </a:extLst>
          </p:cNvPr>
          <p:cNvSpPr>
            <a:spLocks noGrp="1"/>
          </p:cNvSpPr>
          <p:nvPr>
            <p:ph type="dt" sz="half" idx="2"/>
          </p:nvPr>
        </p:nvSpPr>
        <p:spPr>
          <a:xfrm>
            <a:off x="3299460" y="6356350"/>
            <a:ext cx="2709454" cy="365125"/>
          </a:xfrm>
        </p:spPr>
        <p:txBody>
          <a:bodyPr rtlCol="0"/>
          <a:lstStyle/>
          <a:p>
            <a:pPr rtl="0"/>
            <a:r>
              <a:rPr lang="ru-RU" sz="1000" dirty="0">
                <a:effectLst>
                  <a:outerShdw blurRad="38100" dist="38100" dir="2700000" algn="tl">
                    <a:srgbClr val="000000">
                      <a:alpha val="43137"/>
                    </a:srgbClr>
                  </a:outerShdw>
                </a:effectLst>
              </a:rPr>
              <a:t>03.11.2021 г.</a:t>
            </a:r>
          </a:p>
        </p:txBody>
      </p:sp>
      <p:sp>
        <p:nvSpPr>
          <p:cNvPr id="65" name="Нижний колонтитул 64">
            <a:extLst>
              <a:ext uri="{FF2B5EF4-FFF2-40B4-BE49-F238E27FC236}">
                <a16:creationId xmlns:a16="http://schemas.microsoft.com/office/drawing/2014/main" id="{EDA4E82C-5044-45FF-8AF3-6F8786A52947}"/>
              </a:ext>
            </a:extLst>
          </p:cNvPr>
          <p:cNvSpPr>
            <a:spLocks noGrp="1"/>
          </p:cNvSpPr>
          <p:nvPr>
            <p:ph type="ftr" sz="quarter" idx="3"/>
          </p:nvPr>
        </p:nvSpPr>
        <p:spPr>
          <a:xfrm>
            <a:off x="6183089" y="6356350"/>
            <a:ext cx="2253340" cy="365125"/>
          </a:xfrm>
        </p:spPr>
        <p:txBody>
          <a:bodyPr rtlCol="0"/>
          <a:lstStyle/>
          <a:p>
            <a:pPr rtl="0"/>
            <a:r>
              <a:rPr lang="ru-RU" sz="1000" dirty="0">
                <a:effectLst>
                  <a:outerShdw blurRad="38100" dist="38100" dir="2700000" algn="tl">
                    <a:srgbClr val="000000">
                      <a:alpha val="43137"/>
                    </a:srgbClr>
                  </a:outerShdw>
                </a:effectLst>
              </a:rPr>
              <a:t>Презентация конференции</a:t>
            </a:r>
          </a:p>
        </p:txBody>
      </p:sp>
      <p:sp>
        <p:nvSpPr>
          <p:cNvPr id="66" name="Номер слайда 65">
            <a:extLst>
              <a:ext uri="{FF2B5EF4-FFF2-40B4-BE49-F238E27FC236}">
                <a16:creationId xmlns:a16="http://schemas.microsoft.com/office/drawing/2014/main" id="{86A68C5A-097F-4E40-B09F-300C3632E4B7}"/>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ru-RU" smtClean="0">
                <a:effectLst>
                  <a:outerShdw blurRad="38100" dist="38100" dir="2700000" algn="tl">
                    <a:srgbClr val="000000">
                      <a:alpha val="43137"/>
                    </a:srgbClr>
                  </a:outerShdw>
                </a:effectLst>
              </a:rPr>
              <a:pPr rtl="0"/>
              <a:t>3</a:t>
            </a:fld>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637220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1A783-363D-4063-959E-81A50B59BE8C}"/>
              </a:ext>
            </a:extLst>
          </p:cNvPr>
          <p:cNvSpPr>
            <a:spLocks noGrp="1"/>
          </p:cNvSpPr>
          <p:nvPr>
            <p:ph type="title"/>
          </p:nvPr>
        </p:nvSpPr>
        <p:spPr>
          <a:xfrm rot="16200000">
            <a:off x="-2209801" y="2766218"/>
            <a:ext cx="6858002" cy="1325563"/>
          </a:xfrm>
        </p:spPr>
        <p:txBody>
          <a:bodyPr rtlCol="0">
            <a:normAutofit fontScale="90000"/>
          </a:bodyPr>
          <a:lstStyle/>
          <a:p>
            <a:pPr rtl="0"/>
            <a:r>
              <a:rPr lang="ru-RU" dirty="0"/>
              <a:t>АПК РФ Статья 151. Порядок и последствия прекращения производства по делу</a:t>
            </a:r>
            <a:br>
              <a:rPr lang="ru-RU" dirty="0"/>
            </a:br>
            <a:endParaRPr lang="ru-RU" dirty="0"/>
          </a:p>
        </p:txBody>
      </p:sp>
      <p:pic>
        <p:nvPicPr>
          <p:cNvPr id="8" name="Место для изображения из Интернета 7" descr="Контур звезд">
            <a:extLst>
              <a:ext uri="{FF2B5EF4-FFF2-40B4-BE49-F238E27FC236}">
                <a16:creationId xmlns:a16="http://schemas.microsoft.com/office/drawing/2014/main" id="{00CC90D3-F393-4F28-9E43-4D73A5D7372A}"/>
              </a:ext>
            </a:extLst>
          </p:cNvPr>
          <p:cNvPicPr>
            <a:picLocks noGrp="1" noChangeAspect="1"/>
          </p:cNvPicPr>
          <p:nvPr>
            <p:ph type="clipArt" sz="quarter" idx="15"/>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83534" y="-2"/>
            <a:ext cx="914400" cy="914400"/>
          </a:xfrm>
        </p:spPr>
      </p:pic>
      <p:sp>
        <p:nvSpPr>
          <p:cNvPr id="4" name="Объект 3">
            <a:extLst>
              <a:ext uri="{FF2B5EF4-FFF2-40B4-BE49-F238E27FC236}">
                <a16:creationId xmlns:a16="http://schemas.microsoft.com/office/drawing/2014/main" id="{E73CE8BD-B7D8-4CE0-8B47-D3BA37C65232}"/>
              </a:ext>
            </a:extLst>
          </p:cNvPr>
          <p:cNvSpPr>
            <a:spLocks noGrp="1"/>
          </p:cNvSpPr>
          <p:nvPr>
            <p:ph idx="11"/>
          </p:nvPr>
        </p:nvSpPr>
        <p:spPr>
          <a:xfrm>
            <a:off x="2713726" y="305972"/>
            <a:ext cx="9192065" cy="6246054"/>
          </a:xfrm>
        </p:spPr>
        <p:txBody>
          <a:bodyPr rtlCol="0">
            <a:normAutofit fontScale="92500" lnSpcReduction="20000"/>
          </a:bodyPr>
          <a:lstStyle/>
          <a:p>
            <a:pPr algn="just" rtl="0"/>
            <a:r>
              <a:rPr lang="ru-RU" sz="1800" dirty="0"/>
              <a:t>          1. О прекращении производства по делу арбитражный суд выносит определение.</a:t>
            </a:r>
          </a:p>
          <a:p>
            <a:pPr algn="just" rtl="0"/>
            <a:r>
              <a:rPr lang="ru-RU" sz="1800" dirty="0"/>
              <a:t>          В определении арбитражный суд указывает основания для прекращения производства по делу, а также разрешает вопросы о возврате государственной пошлины из федерального бюджета в случае, предусмотренном пунктом 1 статьи 150 настоящего Кодекса (</a:t>
            </a:r>
            <a:r>
              <a:rPr lang="ru-RU" sz="1800" dirty="0">
                <a:solidFill>
                  <a:srgbClr val="92D050"/>
                </a:solidFill>
                <a:effectLst>
                  <a:outerShdw blurRad="38100" dist="38100" dir="2700000" algn="tl">
                    <a:srgbClr val="000000">
                      <a:alpha val="43137"/>
                    </a:srgbClr>
                  </a:outerShdw>
                </a:effectLst>
              </a:rPr>
              <a:t>имеются основания, предусмотренные пунктом 1 части 1 статьи 127.1 настоящего Кодекса (исковое заявление, заявление подлежат рассмотрению в порядке конституционного или уголовного судопроизводства либо не подлежат рассмотрению в судах))</a:t>
            </a:r>
            <a:r>
              <a:rPr lang="ru-RU" sz="1800" dirty="0"/>
              <a:t>, и распределении между сторонами судебных расходов.</a:t>
            </a:r>
          </a:p>
          <a:p>
            <a:pPr algn="just" rtl="0"/>
            <a:r>
              <a:rPr lang="ru-RU" sz="1800" dirty="0"/>
              <a:t>Копии определения направляются лицам, участвующим в деле.</a:t>
            </a:r>
          </a:p>
          <a:p>
            <a:pPr algn="just" rtl="0"/>
            <a:r>
              <a:rPr lang="ru-RU" sz="1800" dirty="0"/>
              <a:t>2. Определение арбитражного суда о прекращении производства по делу может быть обжаловано.</a:t>
            </a:r>
          </a:p>
          <a:p>
            <a:pPr algn="just" rtl="0"/>
            <a:r>
              <a:rPr lang="ru-RU" sz="1800" dirty="0"/>
              <a:t>3. В случае прекращения производства по делу повторное обращение в арбитражный суд по спору между теми же лицами, о том же предмете и по тем же основаниям не допускается, за исключением прекращения производства по делу о защите прав и законных интересов группы лиц в порядке, установленном частью 7 статьи 225.15 настоящего Кодекса (</a:t>
            </a:r>
            <a:r>
              <a:rPr lang="ru-RU" sz="1800" dirty="0">
                <a:solidFill>
                  <a:srgbClr val="92D050"/>
                </a:solidFill>
                <a:effectLst>
                  <a:outerShdw blurRad="38100" dist="38100" dir="2700000" algn="tl">
                    <a:srgbClr val="000000">
                      <a:alpha val="43137"/>
                    </a:srgbClr>
                  </a:outerShdw>
                </a:effectLst>
              </a:rPr>
              <a:t>в случае, если лицо, которое ведет дело в интересах группы лиц, подавшее заявление об отказе от иска, выполнит все необходимые действия по уведомлению лиц, присоединившихся к требованию о защите прав и законных интересов группы лиц, но указанные лица в течение установленного арбитражным судом срока не произведут замену такого лица другим лицом, арбитражный суд принимает отказ от иска и прекращает производство по делу о защите прав и законных интересов группы лиц в порядке, установленном статьей 151 настоящего Кодекса («Порядок и последствия прекращения производства по делу.») Прекращение производства по делу о защите прав и законных интересов группы лиц не лишает лиц из этой группы права обратиться в арбитражный суд за защитой своих нарушенных или оспариваемых прав и законных интересов в порядке, установленном настоящим Кодексом</a:t>
            </a:r>
          </a:p>
        </p:txBody>
      </p:sp>
      <p:sp>
        <p:nvSpPr>
          <p:cNvPr id="9" name="Дата 8">
            <a:extLst>
              <a:ext uri="{FF2B5EF4-FFF2-40B4-BE49-F238E27FC236}">
                <a16:creationId xmlns:a16="http://schemas.microsoft.com/office/drawing/2014/main" id="{158D1674-AFF4-4714-AC1A-2511A974F4DB}"/>
              </a:ext>
            </a:extLst>
          </p:cNvPr>
          <p:cNvSpPr>
            <a:spLocks noGrp="1"/>
          </p:cNvSpPr>
          <p:nvPr>
            <p:ph type="dt" sz="half" idx="2"/>
          </p:nvPr>
        </p:nvSpPr>
        <p:spPr>
          <a:xfrm>
            <a:off x="3299460" y="6356350"/>
            <a:ext cx="2709454" cy="365125"/>
          </a:xfrm>
        </p:spPr>
        <p:txBody>
          <a:bodyPr rtlCol="0"/>
          <a:lstStyle/>
          <a:p>
            <a:pPr rtl="0"/>
            <a:r>
              <a:rPr lang="ru-RU" sz="1000" dirty="0">
                <a:effectLst>
                  <a:outerShdw blurRad="38100" dist="38100" dir="2700000" algn="tl">
                    <a:srgbClr val="000000">
                      <a:alpha val="43137"/>
                    </a:srgbClr>
                  </a:outerShdw>
                </a:effectLst>
              </a:rPr>
              <a:t>03.11.2021 г.</a:t>
            </a:r>
          </a:p>
        </p:txBody>
      </p:sp>
      <p:sp>
        <p:nvSpPr>
          <p:cNvPr id="10" name="Нижний колонтитул 9">
            <a:extLst>
              <a:ext uri="{FF2B5EF4-FFF2-40B4-BE49-F238E27FC236}">
                <a16:creationId xmlns:a16="http://schemas.microsoft.com/office/drawing/2014/main" id="{F4FD7500-BAEF-4141-AC99-9B156246C12B}"/>
              </a:ext>
            </a:extLst>
          </p:cNvPr>
          <p:cNvSpPr>
            <a:spLocks noGrp="1"/>
          </p:cNvSpPr>
          <p:nvPr>
            <p:ph type="ftr" sz="quarter" idx="3"/>
          </p:nvPr>
        </p:nvSpPr>
        <p:spPr>
          <a:xfrm>
            <a:off x="6183089" y="6356350"/>
            <a:ext cx="2253340" cy="365125"/>
          </a:xfrm>
        </p:spPr>
        <p:txBody>
          <a:bodyPr rtlCol="0"/>
          <a:lstStyle/>
          <a:p>
            <a:pPr rtl="0"/>
            <a:r>
              <a:rPr lang="ru-RU" sz="1000" dirty="0">
                <a:effectLst>
                  <a:outerShdw blurRad="38100" dist="38100" dir="2700000" algn="tl">
                    <a:srgbClr val="000000">
                      <a:alpha val="43137"/>
                    </a:srgbClr>
                  </a:outerShdw>
                </a:effectLst>
              </a:rPr>
              <a:t>Презентация конференции</a:t>
            </a:r>
          </a:p>
        </p:txBody>
      </p:sp>
      <p:sp>
        <p:nvSpPr>
          <p:cNvPr id="11" name="Номер слайда 10">
            <a:extLst>
              <a:ext uri="{FF2B5EF4-FFF2-40B4-BE49-F238E27FC236}">
                <a16:creationId xmlns:a16="http://schemas.microsoft.com/office/drawing/2014/main" id="{451ECB57-0389-48C5-A67F-93E0D20369B1}"/>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ru-RU" sz="1000" smtClean="0">
                <a:effectLst>
                  <a:outerShdw blurRad="38100" dist="38100" dir="2700000" algn="tl">
                    <a:srgbClr val="000000">
                      <a:alpha val="43137"/>
                    </a:srgbClr>
                  </a:outerShdw>
                </a:effectLst>
              </a:rPr>
              <a:pPr rtl="0"/>
              <a:t>4</a:t>
            </a:fld>
            <a:endParaRPr lang="ru-RU" sz="1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105925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06B2E4-7115-4A6C-B218-5316CEB06D2F}"/>
              </a:ext>
            </a:extLst>
          </p:cNvPr>
          <p:cNvSpPr>
            <a:spLocks noGrp="1"/>
          </p:cNvSpPr>
          <p:nvPr>
            <p:ph type="title"/>
          </p:nvPr>
        </p:nvSpPr>
        <p:spPr>
          <a:xfrm>
            <a:off x="1569720" y="3870960"/>
            <a:ext cx="9052560" cy="1363663"/>
          </a:xfrm>
        </p:spPr>
        <p:txBody>
          <a:bodyPr rtlCol="0">
            <a:normAutofit fontScale="90000"/>
          </a:bodyPr>
          <a:lstStyle/>
          <a:p>
            <a:pPr rtl="0"/>
            <a:r>
              <a:rPr lang="ru-RU" dirty="0">
                <a:effectLst>
                  <a:outerShdw blurRad="38100" dist="38100" dir="2700000" algn="tl">
                    <a:srgbClr val="000000">
                      <a:alpha val="43137"/>
                    </a:srgbClr>
                  </a:outerShdw>
                </a:effectLst>
              </a:rPr>
              <a:t>«Обзор практики применения норм законодательства о прекращении производства по делу </a:t>
            </a:r>
            <a:br>
              <a:rPr lang="ru-RU" dirty="0">
                <a:effectLst>
                  <a:outerShdw blurRad="38100" dist="38100" dir="2700000" algn="tl">
                    <a:srgbClr val="000000">
                      <a:alpha val="43137"/>
                    </a:srgbClr>
                  </a:outerShdw>
                </a:effectLst>
              </a:rPr>
            </a:br>
            <a:r>
              <a:rPr lang="ru-RU" dirty="0">
                <a:effectLst>
                  <a:outerShdw blurRad="38100" dist="38100" dir="2700000" algn="tl">
                    <a:srgbClr val="000000">
                      <a:alpha val="43137"/>
                    </a:srgbClr>
                  </a:outerShdw>
                </a:effectLst>
              </a:rPr>
              <a:t>(вопросы подведомственности)»</a:t>
            </a:r>
          </a:p>
        </p:txBody>
      </p:sp>
      <p:pic>
        <p:nvPicPr>
          <p:cNvPr id="10" name="Рисунок 9">
            <a:extLst>
              <a:ext uri="{FF2B5EF4-FFF2-40B4-BE49-F238E27FC236}">
                <a16:creationId xmlns:a16="http://schemas.microsoft.com/office/drawing/2014/main" id="{A539BB56-95F7-4754-8318-C0F05135C21D}"/>
              </a:ext>
            </a:extLst>
          </p:cNvPr>
          <p:cNvPicPr>
            <a:picLocks noGrp="1" noChangeAspect="1"/>
          </p:cNvPicPr>
          <p:nvPr>
            <p:ph type="pic" sz="quarter" idx="14"/>
          </p:nvPr>
        </p:nvPicPr>
        <p:blipFill rotWithShape="1">
          <a:blip r:embed="rId3"/>
          <a:srcRect l="33511"/>
          <a:stretch/>
        </p:blipFill>
        <p:spPr>
          <a:xfrm>
            <a:off x="3487421" y="-17187"/>
            <a:ext cx="1755784" cy="1753578"/>
          </a:xfrm>
        </p:spPr>
      </p:pic>
      <p:pic>
        <p:nvPicPr>
          <p:cNvPr id="14" name="Рисунок 13">
            <a:extLst>
              <a:ext uri="{FF2B5EF4-FFF2-40B4-BE49-F238E27FC236}">
                <a16:creationId xmlns:a16="http://schemas.microsoft.com/office/drawing/2014/main" id="{08051F1A-FF92-463C-B8B8-18372F17B4BE}"/>
              </a:ext>
            </a:extLst>
          </p:cNvPr>
          <p:cNvPicPr>
            <a:picLocks noGrp="1" noChangeAspect="1"/>
          </p:cNvPicPr>
          <p:nvPr>
            <p:ph type="pic" sz="quarter" idx="17"/>
          </p:nvPr>
        </p:nvPicPr>
        <p:blipFill rotWithShape="1">
          <a:blip r:embed="rId4"/>
          <a:srcRect l="20883" t="-16" r="12243" b="16"/>
          <a:stretch/>
        </p:blipFill>
        <p:spPr>
          <a:xfrm>
            <a:off x="8695300" y="-283"/>
            <a:ext cx="1735328" cy="1733327"/>
          </a:xfrm>
        </p:spPr>
      </p:pic>
      <p:pic>
        <p:nvPicPr>
          <p:cNvPr id="12" name="Рисунок 11">
            <a:extLst>
              <a:ext uri="{FF2B5EF4-FFF2-40B4-BE49-F238E27FC236}">
                <a16:creationId xmlns:a16="http://schemas.microsoft.com/office/drawing/2014/main" id="{C4D2E434-00A8-44D1-A758-28E403B125AF}"/>
              </a:ext>
            </a:extLst>
          </p:cNvPr>
          <p:cNvPicPr>
            <a:picLocks noGrp="1" noChangeAspect="1"/>
          </p:cNvPicPr>
          <p:nvPr>
            <p:ph type="pic" sz="quarter" idx="18"/>
          </p:nvPr>
        </p:nvPicPr>
        <p:blipFill rotWithShape="1">
          <a:blip r:embed="rId5"/>
          <a:srcRect l="9033" r="24498"/>
          <a:stretch/>
        </p:blipFill>
        <p:spPr>
          <a:xfrm>
            <a:off x="6939514" y="1733044"/>
            <a:ext cx="1755786" cy="1763761"/>
          </a:xfrm>
        </p:spPr>
      </p:pic>
      <p:sp>
        <p:nvSpPr>
          <p:cNvPr id="3" name="Текст 2">
            <a:extLst>
              <a:ext uri="{FF2B5EF4-FFF2-40B4-BE49-F238E27FC236}">
                <a16:creationId xmlns:a16="http://schemas.microsoft.com/office/drawing/2014/main" id="{D7F87984-91C7-477D-977B-F8ABF9689B9E}"/>
              </a:ext>
            </a:extLst>
          </p:cNvPr>
          <p:cNvSpPr>
            <a:spLocks noGrp="1"/>
          </p:cNvSpPr>
          <p:nvPr>
            <p:ph type="body" idx="1"/>
          </p:nvPr>
        </p:nvSpPr>
        <p:spPr>
          <a:xfrm>
            <a:off x="1569720" y="5405755"/>
            <a:ext cx="9052560" cy="950595"/>
          </a:xfrm>
        </p:spPr>
        <p:txBody>
          <a:bodyPr rtlCol="0">
            <a:normAutofit/>
          </a:bodyPr>
          <a:lstStyle/>
          <a:p>
            <a:pPr rtl="0"/>
            <a:r>
              <a:rPr lang="ru-RU" dirty="0">
                <a:effectLst>
                  <a:outerShdw blurRad="38100" dist="38100" dir="2700000" algn="tl">
                    <a:srgbClr val="000000">
                      <a:alpha val="43137"/>
                    </a:srgbClr>
                  </a:outerShdw>
                </a:effectLst>
              </a:rPr>
              <a:t>Утвержден постановлением президиума Восемнадцатого арбитражного апелляционного суда</a:t>
            </a:r>
          </a:p>
          <a:p>
            <a:pPr rtl="0"/>
            <a:r>
              <a:rPr lang="ru-RU" dirty="0">
                <a:effectLst>
                  <a:outerShdw blurRad="38100" dist="38100" dir="2700000" algn="tl">
                    <a:srgbClr val="000000">
                      <a:alpha val="43137"/>
                    </a:srgbClr>
                  </a:outerShdw>
                </a:effectLst>
              </a:rPr>
              <a:t> от 17.07.2009 № 1</a:t>
            </a:r>
          </a:p>
        </p:txBody>
      </p:sp>
      <p:sp>
        <p:nvSpPr>
          <p:cNvPr id="65" name="Дата 64">
            <a:extLst>
              <a:ext uri="{FF2B5EF4-FFF2-40B4-BE49-F238E27FC236}">
                <a16:creationId xmlns:a16="http://schemas.microsoft.com/office/drawing/2014/main" id="{5A793BD9-2F11-4478-B2ED-83A4647328F2}"/>
              </a:ext>
            </a:extLst>
          </p:cNvPr>
          <p:cNvSpPr>
            <a:spLocks noGrp="1"/>
          </p:cNvSpPr>
          <p:nvPr>
            <p:ph type="dt" sz="half" idx="10"/>
          </p:nvPr>
        </p:nvSpPr>
        <p:spPr>
          <a:xfrm>
            <a:off x="838200" y="6356350"/>
            <a:ext cx="2743200" cy="365125"/>
          </a:xfrm>
        </p:spPr>
        <p:txBody>
          <a:bodyPr rtlCol="0"/>
          <a:lstStyle/>
          <a:p>
            <a:pPr rtl="0"/>
            <a:r>
              <a:rPr lang="ru-RU" sz="1000" dirty="0">
                <a:effectLst>
                  <a:outerShdw blurRad="38100" dist="38100" dir="2700000" algn="tl">
                    <a:srgbClr val="000000">
                      <a:alpha val="43137"/>
                    </a:srgbClr>
                  </a:outerShdw>
                </a:effectLst>
              </a:rPr>
              <a:t>03.11.2021 г.</a:t>
            </a:r>
          </a:p>
        </p:txBody>
      </p:sp>
      <p:sp>
        <p:nvSpPr>
          <p:cNvPr id="66" name="Нижний колонтитул 65">
            <a:extLst>
              <a:ext uri="{FF2B5EF4-FFF2-40B4-BE49-F238E27FC236}">
                <a16:creationId xmlns:a16="http://schemas.microsoft.com/office/drawing/2014/main" id="{589A1C2F-2541-4741-BD11-ADCB10B41003}"/>
              </a:ext>
            </a:extLst>
          </p:cNvPr>
          <p:cNvSpPr>
            <a:spLocks noGrp="1"/>
          </p:cNvSpPr>
          <p:nvPr>
            <p:ph type="ftr" sz="quarter" idx="11"/>
          </p:nvPr>
        </p:nvSpPr>
        <p:spPr>
          <a:xfrm>
            <a:off x="4038600" y="6356350"/>
            <a:ext cx="4114800" cy="365125"/>
          </a:xfrm>
        </p:spPr>
        <p:txBody>
          <a:bodyPr rtlCol="0"/>
          <a:lstStyle/>
          <a:p>
            <a:pPr rtl="0"/>
            <a:r>
              <a:rPr lang="ru-RU" sz="1000" dirty="0">
                <a:effectLst>
                  <a:outerShdw blurRad="38100" dist="38100" dir="2700000" algn="tl">
                    <a:srgbClr val="000000">
                      <a:alpha val="43137"/>
                    </a:srgbClr>
                  </a:outerShdw>
                </a:effectLst>
              </a:rPr>
              <a:t>Презентация конференции</a:t>
            </a:r>
          </a:p>
        </p:txBody>
      </p:sp>
      <p:sp>
        <p:nvSpPr>
          <p:cNvPr id="67" name="Номер слайда 66">
            <a:extLst>
              <a:ext uri="{FF2B5EF4-FFF2-40B4-BE49-F238E27FC236}">
                <a16:creationId xmlns:a16="http://schemas.microsoft.com/office/drawing/2014/main" id="{7578ED86-4183-4FF7-B154-90D1E1F9605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ru-RU" sz="1000" smtClean="0">
                <a:effectLst>
                  <a:outerShdw blurRad="38100" dist="38100" dir="2700000" algn="tl">
                    <a:srgbClr val="000000">
                      <a:alpha val="43137"/>
                    </a:srgbClr>
                  </a:outerShdw>
                </a:effectLst>
              </a:rPr>
              <a:pPr rtl="0"/>
              <a:t>5</a:t>
            </a:fld>
            <a:endParaRPr lang="ru-RU" sz="1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67180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61A1A-ABA4-457F-8D1B-6A9954C70CD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Lst>
          </a:blip>
          <a:srcRect t="17317" r="1" b="1"/>
          <a:stretch/>
        </p:blipFill>
        <p:spPr>
          <a:xfrm>
            <a:off x="342900" y="0"/>
            <a:ext cx="11849100" cy="6857990"/>
          </a:xfrm>
          <a:prstGeom prst="rect">
            <a:avLst/>
          </a:prstGeom>
          <a:noFill/>
        </p:spPr>
      </p:pic>
      <p:sp>
        <p:nvSpPr>
          <p:cNvPr id="17" name="Content Placeholder 3">
            <a:extLst>
              <a:ext uri="{FF2B5EF4-FFF2-40B4-BE49-F238E27FC236}">
                <a16:creationId xmlns:a16="http://schemas.microsoft.com/office/drawing/2014/main" id="{7BA8B60C-C469-4E10-89D0-BFE3E9ADF028}"/>
              </a:ext>
            </a:extLst>
          </p:cNvPr>
          <p:cNvSpPr>
            <a:spLocks noGrp="1"/>
          </p:cNvSpPr>
          <p:nvPr>
            <p:ph idx="1"/>
          </p:nvPr>
        </p:nvSpPr>
        <p:spPr>
          <a:xfrm>
            <a:off x="573707" y="136525"/>
            <a:ext cx="11275393" cy="5892800"/>
          </a:xfrm>
        </p:spPr>
        <p:txBody>
          <a:bodyPr>
            <a:normAutofit fontScale="92500" lnSpcReduction="10000"/>
          </a:bodyPr>
          <a:lstStyle/>
          <a:p>
            <a:r>
              <a:rPr lang="ru-RU" b="1" dirty="0">
                <a:ln>
                  <a:solidFill>
                    <a:srgbClr val="FFFF00"/>
                  </a:solidFill>
                </a:ln>
                <a:solidFill>
                  <a:srgbClr val="FFFF00"/>
                </a:solidFill>
                <a:effectLst>
                  <a:outerShdw blurRad="38100" dist="38100" dir="2700000" algn="tl">
                    <a:srgbClr val="000000">
                      <a:alpha val="43137"/>
                    </a:srgbClr>
                  </a:outerShdw>
                </a:effectLst>
              </a:rPr>
              <a:t>1. Вопрос о процессуальном правопреемстве на стадии исполнения судебных актов разрешается арбитражным судом, принявшим решение по делу, независимо от субъектного состава сторон исполнительного производства</a:t>
            </a:r>
          </a:p>
          <a:p>
            <a:endParaRPr lang="ru-RU" b="1" dirty="0">
              <a:ln>
                <a:solidFill>
                  <a:srgbClr val="FFC000"/>
                </a:solidFill>
              </a:ln>
              <a:effectLst>
                <a:outerShdw blurRad="38100" dist="38100" dir="2700000" algn="tl">
                  <a:srgbClr val="000000">
                    <a:alpha val="43137"/>
                  </a:srgbClr>
                </a:outerShdw>
              </a:effectLst>
            </a:endParaRPr>
          </a:p>
          <a:p>
            <a:r>
              <a:rPr lang="ru-RU" b="1" dirty="0">
                <a:ln>
                  <a:solidFill>
                    <a:schemeClr val="bg1">
                      <a:lumMod val="75000"/>
                    </a:schemeClr>
                  </a:solidFill>
                </a:ln>
                <a:effectLst>
                  <a:outerShdw blurRad="38100" dist="38100" dir="2700000" algn="tl">
                    <a:srgbClr val="000000">
                      <a:alpha val="43137"/>
                    </a:srgbClr>
                  </a:outerShdw>
                </a:effectLst>
              </a:rPr>
              <a:t>        На основании решения арбитражного суда выдан исполнительный лист о взыскании денежных средств в пользу общества.</a:t>
            </a:r>
          </a:p>
          <a:p>
            <a:r>
              <a:rPr lang="ru-RU" b="1" dirty="0">
                <a:ln>
                  <a:solidFill>
                    <a:schemeClr val="bg1">
                      <a:lumMod val="75000"/>
                    </a:schemeClr>
                  </a:solidFill>
                </a:ln>
                <a:effectLst>
                  <a:outerShdw blurRad="38100" dist="38100" dir="2700000" algn="tl">
                    <a:srgbClr val="000000">
                      <a:alpha val="43137"/>
                    </a:srgbClr>
                  </a:outerShdw>
                </a:effectLst>
              </a:rPr>
              <a:t>        Суд первой инстанции, прекращая производство по заявлению общества о замене стороны на стадии исполнительного производства по основанию, предусмотренному пунктом 1 части 1 статьи 150 Арбитражного процессуального кодекса Российской Федерации (1), исходил из того, что правопреемник заявителя является физическим лицом, в связи с чем вопрос не является подведомственным арбитражному суду.</a:t>
            </a:r>
          </a:p>
          <a:p>
            <a:r>
              <a:rPr lang="ru-RU" b="1" dirty="0">
                <a:ln>
                  <a:solidFill>
                    <a:schemeClr val="bg1">
                      <a:lumMod val="75000"/>
                    </a:schemeClr>
                  </a:solidFill>
                </a:ln>
                <a:effectLst>
                  <a:outerShdw blurRad="38100" dist="38100" dir="2700000" algn="tl">
                    <a:srgbClr val="000000">
                      <a:alpha val="43137"/>
                    </a:srgbClr>
                  </a:outerShdw>
                </a:effectLst>
              </a:rPr>
              <a:t>        Суд апелляционной инстанции, отменяя определение суда первой инстанции, указал на то, что требование о замене стороны заявлено обществом в порядке статьи 48 АПК РФ правомерно. Выбытие стороны (общества) из установленного судом правоотношения произошло на стадии исполнения судебного акта арбитражного суда, поэтому учет требований статьи 27 АПК РФ невозможен, так как данная норма применяется только в случаях, когда спор по существу еще не разрешен.</a:t>
            </a:r>
          </a:p>
          <a:p>
            <a:endParaRPr lang="ru-RU" b="1" dirty="0">
              <a:ln>
                <a:solidFill>
                  <a:schemeClr val="bg1">
                    <a:lumMod val="75000"/>
                  </a:schemeClr>
                </a:solidFill>
              </a:ln>
              <a:effectLst>
                <a:outerShdw blurRad="38100" dist="38100" dir="2700000" algn="tl">
                  <a:srgbClr val="000000">
                    <a:alpha val="43137"/>
                  </a:srgbClr>
                </a:outerShdw>
              </a:effectLst>
            </a:endParaRPr>
          </a:p>
          <a:p>
            <a:r>
              <a:rPr lang="ru-RU" b="1" dirty="0">
                <a:ln>
                  <a:solidFill>
                    <a:srgbClr val="FFFF00"/>
                  </a:solidFill>
                </a:ln>
                <a:solidFill>
                  <a:srgbClr val="FFFF00"/>
                </a:solidFill>
                <a:effectLst>
                  <a:outerShdw blurRad="38100" dist="38100" dir="2700000" algn="tl">
                    <a:srgbClr val="000000">
                      <a:alpha val="43137"/>
                    </a:srgbClr>
                  </a:outerShdw>
                </a:effectLst>
              </a:rPr>
              <a:t>         2. Действия (бездействие) банка по неисполнению инкассовых поручений налогового органа не могут быть оспорены им по правилам главы 24 АПК РФ</a:t>
            </a:r>
          </a:p>
          <a:p>
            <a:endParaRPr lang="ru-RU" b="1" dirty="0">
              <a:ln>
                <a:solidFill>
                  <a:schemeClr val="bg1">
                    <a:lumMod val="75000"/>
                  </a:schemeClr>
                </a:solidFill>
              </a:ln>
              <a:effectLst>
                <a:outerShdw blurRad="38100" dist="38100" dir="2700000" algn="tl">
                  <a:srgbClr val="000000">
                    <a:alpha val="43137"/>
                  </a:srgbClr>
                </a:outerShdw>
              </a:effectLst>
            </a:endParaRPr>
          </a:p>
          <a:p>
            <a:r>
              <a:rPr lang="ru-RU" b="1" dirty="0">
                <a:ln>
                  <a:solidFill>
                    <a:schemeClr val="bg1">
                      <a:lumMod val="75000"/>
                    </a:schemeClr>
                  </a:solidFill>
                </a:ln>
                <a:effectLst>
                  <a:outerShdw blurRad="38100" dist="38100" dir="2700000" algn="tl">
                    <a:srgbClr val="000000">
                      <a:alpha val="43137"/>
                    </a:srgbClr>
                  </a:outerShdw>
                </a:effectLst>
              </a:rPr>
              <a:t>         Налоговый орган обратился в арбитражный суд с заявлением о признании незаконными действий банка, выразившихся в возврате без исполнения инкассовых поручений на списание налоговых санкций. Арбитражный суд первой инстанции принял решение об отказе в удовлетворении требований налогового органа, руководствуясь пунктом 7 статьи 103.1 </a:t>
            </a:r>
            <a:r>
              <a:rPr lang="ru-RU" b="1" dirty="0">
                <a:effectLst>
                  <a:outerShdw blurRad="38100" dist="38100" dir="2700000" algn="tl">
                    <a:srgbClr val="000000">
                      <a:alpha val="43137"/>
                    </a:srgbClr>
                  </a:outerShdw>
                </a:effectLst>
              </a:rPr>
              <a:t>Налогового кодекса Российской Федерации (2).</a:t>
            </a:r>
            <a:endParaRPr lang="en-US" b="1" dirty="0">
              <a:effectLst>
                <a:outerShdw blurRad="38100" dist="38100" dir="2700000" algn="tl">
                  <a:srgbClr val="000000">
                    <a:alpha val="43137"/>
                  </a:srgbClr>
                </a:outerShdw>
              </a:effectLst>
            </a:endParaRPr>
          </a:p>
        </p:txBody>
      </p:sp>
      <p:sp>
        <p:nvSpPr>
          <p:cNvPr id="19" name="Date Placeholder 4">
            <a:extLst>
              <a:ext uri="{FF2B5EF4-FFF2-40B4-BE49-F238E27FC236}">
                <a16:creationId xmlns:a16="http://schemas.microsoft.com/office/drawing/2014/main" id="{8339DE2E-0349-41A0-8134-181C5F246F5C}"/>
              </a:ext>
            </a:extLst>
          </p:cNvPr>
          <p:cNvSpPr>
            <a:spLocks noGrp="1"/>
          </p:cNvSpPr>
          <p:nvPr>
            <p:ph type="dt" sz="half" idx="2"/>
          </p:nvPr>
        </p:nvSpPr>
        <p:spPr>
          <a:xfrm>
            <a:off x="838200" y="6356350"/>
            <a:ext cx="2743200" cy="365125"/>
          </a:xfrm>
        </p:spPr>
        <p:txBody>
          <a:bodyPr/>
          <a:lstStyle/>
          <a:p>
            <a:pPr rtl="0"/>
            <a:r>
              <a:rPr lang="ru-RU" sz="1000" noProof="0" dirty="0">
                <a:effectLst>
                  <a:outerShdw blurRad="38100" dist="38100" dir="2700000" algn="tl">
                    <a:srgbClr val="000000">
                      <a:alpha val="43137"/>
                    </a:srgbClr>
                  </a:outerShdw>
                </a:effectLst>
              </a:rPr>
              <a:t>03.11.2021 г</a:t>
            </a:r>
            <a:r>
              <a:rPr lang="ru-RU" noProof="0" dirty="0"/>
              <a:t>.</a:t>
            </a:r>
          </a:p>
        </p:txBody>
      </p:sp>
      <p:sp>
        <p:nvSpPr>
          <p:cNvPr id="21" name="Footer Placeholder 5">
            <a:extLst>
              <a:ext uri="{FF2B5EF4-FFF2-40B4-BE49-F238E27FC236}">
                <a16:creationId xmlns:a16="http://schemas.microsoft.com/office/drawing/2014/main" id="{6FDCC66F-4ADD-4F44-84AA-AD23F93DFE82}"/>
              </a:ext>
            </a:extLst>
          </p:cNvPr>
          <p:cNvSpPr>
            <a:spLocks noGrp="1"/>
          </p:cNvSpPr>
          <p:nvPr>
            <p:ph type="ftr" sz="quarter" idx="3"/>
          </p:nvPr>
        </p:nvSpPr>
        <p:spPr>
          <a:xfrm>
            <a:off x="4038600" y="6356350"/>
            <a:ext cx="4114800" cy="365125"/>
          </a:xfrm>
        </p:spPr>
        <p:txBody>
          <a:bodyPr/>
          <a:lstStyle/>
          <a:p>
            <a:pPr rtl="0"/>
            <a:r>
              <a:rPr lang="ru-RU" sz="1000" noProof="0" dirty="0">
                <a:effectLst>
                  <a:outerShdw blurRad="38100" dist="38100" dir="2700000" algn="tl">
                    <a:srgbClr val="000000">
                      <a:alpha val="43137"/>
                    </a:srgbClr>
                  </a:outerShdw>
                </a:effectLst>
              </a:rPr>
              <a:t>Арбитражный процесс</a:t>
            </a:r>
          </a:p>
        </p:txBody>
      </p:sp>
      <p:sp>
        <p:nvSpPr>
          <p:cNvPr id="6" name="Номер слайда 5">
            <a:extLst>
              <a:ext uri="{FF2B5EF4-FFF2-40B4-BE49-F238E27FC236}">
                <a16:creationId xmlns:a16="http://schemas.microsoft.com/office/drawing/2014/main" id="{4D9FC7EB-6C9A-4116-84A3-F1A18F0F3241}"/>
              </a:ext>
            </a:extLst>
          </p:cNvPr>
          <p:cNvSpPr>
            <a:spLocks noGrp="1"/>
          </p:cNvSpPr>
          <p:nvPr>
            <p:ph type="sldNum" sz="quarter" idx="4"/>
          </p:nvPr>
        </p:nvSpPr>
        <p:spPr>
          <a:xfrm>
            <a:off x="8610600" y="6356350"/>
            <a:ext cx="2743200" cy="365125"/>
          </a:xfrm>
        </p:spPr>
        <p:txBody>
          <a:bodyPr anchor="ctr">
            <a:normAutofit/>
          </a:bodyPr>
          <a:lstStyle/>
          <a:p>
            <a:pPr rtl="0">
              <a:spcAft>
                <a:spcPts val="600"/>
              </a:spcAft>
            </a:pPr>
            <a:fld id="{B5CEABB6-07DC-46E8-9B57-56EC44A396E5}" type="slidenum">
              <a:rPr lang="ru-RU" sz="1000" noProof="0" smtClean="0">
                <a:effectLst>
                  <a:outerShdw blurRad="38100" dist="38100" dir="2700000" algn="tl">
                    <a:srgbClr val="000000">
                      <a:alpha val="43137"/>
                    </a:srgbClr>
                  </a:outerShdw>
                </a:effectLst>
              </a:rPr>
              <a:pPr rtl="0">
                <a:spcAft>
                  <a:spcPts val="600"/>
                </a:spcAft>
              </a:pPr>
              <a:t>6</a:t>
            </a:fld>
            <a:endParaRPr lang="ru-RU" sz="1000" noProof="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065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61A1A-ABA4-457F-8D1B-6A9954C70CD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Lst>
          </a:blip>
          <a:srcRect t="17317" r="1" b="1"/>
          <a:stretch/>
        </p:blipFill>
        <p:spPr>
          <a:xfrm>
            <a:off x="342900" y="0"/>
            <a:ext cx="11849100" cy="6857990"/>
          </a:xfrm>
          <a:prstGeom prst="rect">
            <a:avLst/>
          </a:prstGeom>
          <a:noFill/>
        </p:spPr>
      </p:pic>
      <p:sp>
        <p:nvSpPr>
          <p:cNvPr id="17" name="Content Placeholder 3">
            <a:extLst>
              <a:ext uri="{FF2B5EF4-FFF2-40B4-BE49-F238E27FC236}">
                <a16:creationId xmlns:a16="http://schemas.microsoft.com/office/drawing/2014/main" id="{7BA8B60C-C469-4E10-89D0-BFE3E9ADF028}"/>
              </a:ext>
            </a:extLst>
          </p:cNvPr>
          <p:cNvSpPr>
            <a:spLocks noGrp="1"/>
          </p:cNvSpPr>
          <p:nvPr>
            <p:ph idx="1"/>
          </p:nvPr>
        </p:nvSpPr>
        <p:spPr>
          <a:xfrm>
            <a:off x="573707" y="327035"/>
            <a:ext cx="11275393" cy="5892800"/>
          </a:xfrm>
        </p:spPr>
        <p:txBody>
          <a:bodyPr>
            <a:normAutofit fontScale="85000" lnSpcReduction="10000"/>
          </a:bodyPr>
          <a:lstStyle/>
          <a:p>
            <a:r>
              <a:rPr lang="ru-RU" dirty="0">
                <a:ln>
                  <a:solidFill>
                    <a:schemeClr val="bg1"/>
                  </a:solidFill>
                </a:ln>
                <a:effectLst>
                  <a:outerShdw blurRad="38100" dist="38100" dir="2700000" algn="tl">
                    <a:srgbClr val="000000">
                      <a:alpha val="43137"/>
                    </a:srgbClr>
                  </a:outerShdw>
                </a:effectLst>
              </a:rPr>
              <a:t>Суд апелляционной инстанции, прекращая производство по делу на основании пункта 1 части 1 статьи 150 АПК РФ, указал, что исходя из смысла статьи 29, части 2 статьи 198 АПК РФ решение суда первой инстанции подлежит отмене в связи с тем, что банк не может быть признан органом, решения и действия (бездействие) которого подлежат обжалованию в порядке главы 24 АПК РФ, поскольку не наделен властными полномочиями по отношению к иным участникам правоотношений в области предпринимательской и иной экономической деятельности.</a:t>
            </a:r>
          </a:p>
          <a:p>
            <a:r>
              <a:rPr lang="ru-RU" dirty="0">
                <a:ln>
                  <a:solidFill>
                    <a:schemeClr val="bg1"/>
                  </a:solidFill>
                </a:ln>
                <a:effectLst>
                  <a:outerShdw blurRad="38100" dist="38100" dir="2700000" algn="tl">
                    <a:srgbClr val="000000">
                      <a:alpha val="43137"/>
                    </a:srgbClr>
                  </a:outerShdw>
                </a:effectLst>
              </a:rPr>
              <a:t>         Таким образом, в данном случае у налогового органа отсутствует как право на предъявление заявления, так и право на его удовлетворение. При этом он не лишен возможности реализовать свою компетенцию в форме привлечения кредитной организации к ответственности по статье 135 Налогового кодекса Российской Федерации.</a:t>
            </a:r>
          </a:p>
          <a:p>
            <a:endParaRPr lang="ru-RU" b="1" dirty="0">
              <a:ln>
                <a:solidFill>
                  <a:srgbClr val="FFFF00"/>
                </a:solidFill>
              </a:ln>
              <a:solidFill>
                <a:srgbClr val="FFFF00"/>
              </a:solidFill>
              <a:effectLst>
                <a:outerShdw blurRad="38100" dist="38100" dir="2700000" algn="tl">
                  <a:srgbClr val="000000">
                    <a:alpha val="43137"/>
                  </a:srgbClr>
                </a:outerShdw>
              </a:effectLst>
            </a:endParaRPr>
          </a:p>
          <a:p>
            <a:r>
              <a:rPr lang="ru-RU" b="1" dirty="0">
                <a:ln>
                  <a:solidFill>
                    <a:srgbClr val="FFFF00"/>
                  </a:solidFill>
                </a:ln>
                <a:solidFill>
                  <a:srgbClr val="FFFF00"/>
                </a:solidFill>
                <a:effectLst>
                  <a:outerShdw blurRad="38100" dist="38100" dir="2700000" algn="tl">
                    <a:srgbClr val="000000">
                      <a:alpha val="43137"/>
                    </a:srgbClr>
                  </a:outerShdw>
                </a:effectLst>
              </a:rPr>
              <a:t>        3. Заявление о признании недействительной записи о государственной регистрации права в Едином государственном реестре прав на недвижимое имущество и сделок с ним подлежит рассмотрению судом по существу</a:t>
            </a:r>
          </a:p>
          <a:p>
            <a:endParaRPr lang="ru-RU" b="1" dirty="0">
              <a:ln>
                <a:solidFill>
                  <a:srgbClr val="FFFF00"/>
                </a:solidFill>
              </a:ln>
              <a:solidFill>
                <a:srgbClr val="FFFF00"/>
              </a:solidFill>
              <a:effectLst>
                <a:outerShdw blurRad="38100" dist="38100" dir="2700000" algn="tl">
                  <a:srgbClr val="000000">
                    <a:alpha val="43137"/>
                  </a:srgbClr>
                </a:outerShdw>
              </a:effectLst>
            </a:endParaRPr>
          </a:p>
          <a:p>
            <a:r>
              <a:rPr lang="ru-RU" b="1" dirty="0">
                <a:ln>
                  <a:solidFill>
                    <a:srgbClr val="FFFF00"/>
                  </a:solidFill>
                </a:ln>
                <a:solidFill>
                  <a:srgbClr val="FFFF00"/>
                </a:solidFill>
                <a:effectLst>
                  <a:outerShdw blurRad="38100" dist="38100" dir="2700000" algn="tl">
                    <a:srgbClr val="000000">
                      <a:alpha val="43137"/>
                    </a:srgbClr>
                  </a:outerShdw>
                </a:effectLst>
              </a:rPr>
              <a:t>        </a:t>
            </a:r>
            <a:r>
              <a:rPr lang="ru-RU" dirty="0">
                <a:ln>
                  <a:solidFill>
                    <a:schemeClr val="bg1"/>
                  </a:solidFill>
                </a:ln>
                <a:effectLst>
                  <a:outerShdw blurRad="38100" dist="38100" dir="2700000" algn="tl">
                    <a:srgbClr val="000000">
                      <a:alpha val="43137"/>
                    </a:srgbClr>
                  </a:outerShdw>
                </a:effectLst>
              </a:rPr>
              <a:t>Суд первой инстанции прекратил производство по делу на основании пункта 1 части 1 статьи 150 АПК РФ, сославшись на то, что запись в Едином государственном реестре прав на недвижимое имущество и сделок с ним, а также свидетельство о государственной регистрации права не являются ненормативными правовыми актами органов государственной власти, в связи с чем они не могут быть оспорены в порядке главы 24 АПК РФ. Кроме того, возможность признания записей недействительными не предусмотрена ни статьей 12 Гражданского кодекса Российской Федерации, ни положениями Федерального закона «О государственной регистрации прав на недвижимое имущество и сделок с ним».</a:t>
            </a:r>
          </a:p>
          <a:p>
            <a:r>
              <a:rPr lang="ru-RU" dirty="0">
                <a:ln>
                  <a:solidFill>
                    <a:schemeClr val="bg1"/>
                  </a:solidFill>
                </a:ln>
                <a:effectLst>
                  <a:outerShdw blurRad="38100" dist="38100" dir="2700000" algn="tl">
                    <a:srgbClr val="000000">
                      <a:alpha val="43137"/>
                    </a:srgbClr>
                  </a:outerShdw>
                </a:effectLst>
              </a:rPr>
              <a:t>Суд апелляционной инстанции, отменив определение и направив вопрос на новое рассмотрение, указал, что в силу положений статьи 150 АПК РФ цель института прекращения производства по делу заключается, в частности, в возможности устранения ошибочно поданного иска из арбитражного процесса (в связи с ошибочным мнением истца о принадлежащем ему праве обратиться в арбитражный суд) при выявлении соответствующих оснований, без рассмотрения дела и вынесения судебного решения. Перечень оснований прекращения производства по делу является исчерпывающим и не подлежит расширительному толкованию, в том числе и арбитражным судом.</a:t>
            </a:r>
          </a:p>
          <a:p>
            <a:r>
              <a:rPr lang="ru-RU" dirty="0">
                <a:ln>
                  <a:solidFill>
                    <a:schemeClr val="bg1"/>
                  </a:solidFill>
                </a:ln>
                <a:effectLst>
                  <a:outerShdw blurRad="38100" dist="38100" dir="2700000" algn="tl">
                    <a:srgbClr val="000000">
                      <a:alpha val="43137"/>
                    </a:srgbClr>
                  </a:outerShdw>
                </a:effectLst>
              </a:rPr>
              <a:t>         Избрание заявителем неверного способа защиты нарушенного, по его мнению, права может являться основанием для отказа в удовлетворении заявленных требований (например, в случае если истец не согласится с привлечением лица, чье зарегистрированное право оспаривается, в качестве ответчика), но не для прекращения производства по делу, то есть для отказа в праве на предъявление заявления.</a:t>
            </a:r>
            <a:endParaRPr lang="en-US" dirty="0">
              <a:ln>
                <a:solidFill>
                  <a:schemeClr val="bg1"/>
                </a:solidFill>
              </a:ln>
              <a:effectLst>
                <a:outerShdw blurRad="38100" dist="38100" dir="2700000" algn="tl">
                  <a:srgbClr val="000000">
                    <a:alpha val="43137"/>
                  </a:srgbClr>
                </a:outerShdw>
              </a:effectLst>
            </a:endParaRPr>
          </a:p>
        </p:txBody>
      </p:sp>
      <p:sp>
        <p:nvSpPr>
          <p:cNvPr id="19" name="Date Placeholder 4">
            <a:extLst>
              <a:ext uri="{FF2B5EF4-FFF2-40B4-BE49-F238E27FC236}">
                <a16:creationId xmlns:a16="http://schemas.microsoft.com/office/drawing/2014/main" id="{8339DE2E-0349-41A0-8134-181C5F246F5C}"/>
              </a:ext>
            </a:extLst>
          </p:cNvPr>
          <p:cNvSpPr>
            <a:spLocks noGrp="1"/>
          </p:cNvSpPr>
          <p:nvPr>
            <p:ph type="dt" sz="half" idx="2"/>
          </p:nvPr>
        </p:nvSpPr>
        <p:spPr>
          <a:xfrm>
            <a:off x="838200" y="6356350"/>
            <a:ext cx="2743200" cy="365125"/>
          </a:xfrm>
        </p:spPr>
        <p:txBody>
          <a:bodyPr/>
          <a:lstStyle/>
          <a:p>
            <a:pPr rtl="0"/>
            <a:r>
              <a:rPr lang="ru-RU" sz="1000" noProof="0" dirty="0">
                <a:effectLst>
                  <a:outerShdw blurRad="38100" dist="38100" dir="2700000" algn="tl">
                    <a:srgbClr val="000000">
                      <a:alpha val="43137"/>
                    </a:srgbClr>
                  </a:outerShdw>
                </a:effectLst>
              </a:rPr>
              <a:t>03.11.2021 г.</a:t>
            </a:r>
          </a:p>
        </p:txBody>
      </p:sp>
      <p:sp>
        <p:nvSpPr>
          <p:cNvPr id="21" name="Footer Placeholder 5">
            <a:extLst>
              <a:ext uri="{FF2B5EF4-FFF2-40B4-BE49-F238E27FC236}">
                <a16:creationId xmlns:a16="http://schemas.microsoft.com/office/drawing/2014/main" id="{6FDCC66F-4ADD-4F44-84AA-AD23F93DFE82}"/>
              </a:ext>
            </a:extLst>
          </p:cNvPr>
          <p:cNvSpPr>
            <a:spLocks noGrp="1"/>
          </p:cNvSpPr>
          <p:nvPr>
            <p:ph type="ftr" sz="quarter" idx="3"/>
          </p:nvPr>
        </p:nvSpPr>
        <p:spPr>
          <a:xfrm>
            <a:off x="4038600" y="6356350"/>
            <a:ext cx="4114800" cy="365125"/>
          </a:xfrm>
        </p:spPr>
        <p:txBody>
          <a:bodyPr/>
          <a:lstStyle/>
          <a:p>
            <a:pPr rtl="0"/>
            <a:r>
              <a:rPr lang="ru-RU" sz="1000" noProof="0" dirty="0">
                <a:effectLst>
                  <a:outerShdw blurRad="38100" dist="38100" dir="2700000" algn="tl">
                    <a:srgbClr val="000000">
                      <a:alpha val="43137"/>
                    </a:srgbClr>
                  </a:outerShdw>
                </a:effectLst>
              </a:rPr>
              <a:t>Арбитражный процесс</a:t>
            </a:r>
          </a:p>
        </p:txBody>
      </p:sp>
      <p:sp>
        <p:nvSpPr>
          <p:cNvPr id="6" name="Номер слайда 5">
            <a:extLst>
              <a:ext uri="{FF2B5EF4-FFF2-40B4-BE49-F238E27FC236}">
                <a16:creationId xmlns:a16="http://schemas.microsoft.com/office/drawing/2014/main" id="{4D9FC7EB-6C9A-4116-84A3-F1A18F0F3241}"/>
              </a:ext>
            </a:extLst>
          </p:cNvPr>
          <p:cNvSpPr>
            <a:spLocks noGrp="1"/>
          </p:cNvSpPr>
          <p:nvPr>
            <p:ph type="sldNum" sz="quarter" idx="4"/>
          </p:nvPr>
        </p:nvSpPr>
        <p:spPr>
          <a:xfrm>
            <a:off x="8610600" y="6356350"/>
            <a:ext cx="2743200" cy="365125"/>
          </a:xfrm>
        </p:spPr>
        <p:txBody>
          <a:bodyPr anchor="ctr">
            <a:normAutofit/>
          </a:bodyPr>
          <a:lstStyle/>
          <a:p>
            <a:pPr rtl="0">
              <a:spcAft>
                <a:spcPts val="600"/>
              </a:spcAft>
            </a:pPr>
            <a:fld id="{B5CEABB6-07DC-46E8-9B57-56EC44A396E5}" type="slidenum">
              <a:rPr lang="ru-RU" sz="1000" noProof="0" smtClean="0">
                <a:effectLst>
                  <a:outerShdw blurRad="38100" dist="38100" dir="2700000" algn="tl">
                    <a:srgbClr val="000000">
                      <a:alpha val="43137"/>
                    </a:srgbClr>
                  </a:outerShdw>
                </a:effectLst>
              </a:rPr>
              <a:pPr rtl="0">
                <a:spcAft>
                  <a:spcPts val="600"/>
                </a:spcAft>
              </a:pPr>
              <a:t>7</a:t>
            </a:fld>
            <a:endParaRPr lang="ru-RU" sz="1000" noProof="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8918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61A1A-ABA4-457F-8D1B-6A9954C70CD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Lst>
          </a:blip>
          <a:srcRect t="17317" r="1" b="1"/>
          <a:stretch/>
        </p:blipFill>
        <p:spPr>
          <a:xfrm>
            <a:off x="342900" y="0"/>
            <a:ext cx="11849100" cy="6857990"/>
          </a:xfrm>
          <a:prstGeom prst="rect">
            <a:avLst/>
          </a:prstGeom>
          <a:noFill/>
        </p:spPr>
      </p:pic>
      <p:sp>
        <p:nvSpPr>
          <p:cNvPr id="17" name="Content Placeholder 3">
            <a:extLst>
              <a:ext uri="{FF2B5EF4-FFF2-40B4-BE49-F238E27FC236}">
                <a16:creationId xmlns:a16="http://schemas.microsoft.com/office/drawing/2014/main" id="{7BA8B60C-C469-4E10-89D0-BFE3E9ADF028}"/>
              </a:ext>
            </a:extLst>
          </p:cNvPr>
          <p:cNvSpPr>
            <a:spLocks noGrp="1"/>
          </p:cNvSpPr>
          <p:nvPr>
            <p:ph idx="1"/>
          </p:nvPr>
        </p:nvSpPr>
        <p:spPr>
          <a:xfrm>
            <a:off x="573707" y="136525"/>
            <a:ext cx="11275393" cy="5892800"/>
          </a:xfrm>
        </p:spPr>
        <p:txBody>
          <a:bodyPr>
            <a:normAutofit/>
          </a:bodyPr>
          <a:lstStyle/>
          <a:p>
            <a:r>
              <a:rPr lang="ru-RU" b="1" dirty="0">
                <a:ln>
                  <a:solidFill>
                    <a:schemeClr val="bg1"/>
                  </a:solidFill>
                </a:ln>
                <a:effectLst>
                  <a:outerShdw blurRad="38100" dist="38100" dir="2700000" algn="tl">
                    <a:srgbClr val="000000">
                      <a:alpha val="43137"/>
                    </a:srgbClr>
                  </a:outerShdw>
                </a:effectLst>
              </a:rPr>
              <a:t> </a:t>
            </a:r>
            <a:r>
              <a:rPr lang="ru-RU" b="1" dirty="0">
                <a:ln>
                  <a:solidFill>
                    <a:srgbClr val="FFFF00"/>
                  </a:solidFill>
                </a:ln>
                <a:solidFill>
                  <a:srgbClr val="FFFF00"/>
                </a:solidFill>
                <a:effectLst>
                  <a:outerShdw blurRad="38100" dist="38100" dir="2700000" algn="tl">
                    <a:srgbClr val="000000">
                      <a:alpha val="43137"/>
                    </a:srgbClr>
                  </a:outerShdw>
                </a:effectLst>
              </a:rPr>
              <a:t>4. Дело об оспаривании отказа государственного органа в выдаче коммерческой организации лицензии подведомственно арбитражному суду, поскольку служебное оружие требуется для предпринимательских целей</a:t>
            </a:r>
          </a:p>
          <a:p>
            <a:r>
              <a:rPr lang="ru-RU" dirty="0">
                <a:ln>
                  <a:solidFill>
                    <a:schemeClr val="bg1"/>
                  </a:solidFill>
                </a:ln>
                <a:effectLst>
                  <a:outerShdw blurRad="38100" dist="38100" dir="2700000" algn="tl">
                    <a:srgbClr val="000000">
                      <a:alpha val="43137"/>
                    </a:srgbClr>
                  </a:outerShdw>
                </a:effectLst>
              </a:rPr>
              <a:t>        Арбитражный суд первой инстанции, прекращая производство по делу по заявлению унитарного предприятия о признании незаконным решения территориального органа Министерства внутренних дел Российской Федерации об отказе в выдаче лицензии на приобретение служебного оружия, указал, что оспариваемое решение не связано с предпринимательской и иной экономической деятельностью, спор между сторонами возник в сфере обращения оружия и, следовательно, не подлежит рассмотрению в арбитражном суде (пункт 1 части 1 статьи 150 АПК РФ).</a:t>
            </a:r>
          </a:p>
          <a:p>
            <a:r>
              <a:rPr lang="ru-RU" dirty="0">
                <a:ln>
                  <a:solidFill>
                    <a:schemeClr val="bg1"/>
                  </a:solidFill>
                </a:ln>
                <a:effectLst>
                  <a:outerShdw blurRad="38100" dist="38100" dir="2700000" algn="tl">
                    <a:srgbClr val="000000">
                      <a:alpha val="43137"/>
                    </a:srgbClr>
                  </a:outerShdw>
                </a:effectLst>
              </a:rPr>
              <a:t>        Арбитражный суд апелляционной инстанции, оценивая выводы арбитражного суда первой инстанции, указал, что они сделаны без учета всех обстоятельств дела, что повлекло за собой неправильное применение судом норм процессуального права (пункта 2 статьи 29, части 1 статьи 198 АПК РФ).</a:t>
            </a:r>
          </a:p>
          <a:p>
            <a:r>
              <a:rPr lang="ru-RU" b="1" dirty="0">
                <a:ln>
                  <a:solidFill>
                    <a:schemeClr val="bg1"/>
                  </a:solidFill>
                </a:ln>
                <a:effectLst>
                  <a:outerShdw blurRad="38100" dist="38100" dir="2700000" algn="tl">
                    <a:srgbClr val="000000">
                      <a:alpha val="43137"/>
                    </a:srgbClr>
                  </a:outerShdw>
                </a:effectLst>
              </a:rPr>
              <a:t>        </a:t>
            </a:r>
            <a:r>
              <a:rPr lang="ru-RU" dirty="0">
                <a:ln>
                  <a:solidFill>
                    <a:schemeClr val="bg1"/>
                  </a:solidFill>
                </a:ln>
                <a:effectLst>
                  <a:outerShdw blurRad="38100" dist="38100" dir="2700000" algn="tl">
                    <a:srgbClr val="000000">
                      <a:alpha val="43137"/>
                    </a:srgbClr>
                  </a:outerShdw>
                </a:effectLst>
              </a:rPr>
              <a:t>Вывод арбитражного суда первой инстанции о </a:t>
            </a:r>
            <a:r>
              <a:rPr lang="ru-RU" dirty="0" err="1">
                <a:ln>
                  <a:solidFill>
                    <a:schemeClr val="bg1"/>
                  </a:solidFill>
                </a:ln>
                <a:effectLst>
                  <a:outerShdw blurRad="38100" dist="38100" dir="2700000" algn="tl">
                    <a:srgbClr val="000000">
                      <a:alpha val="43137"/>
                    </a:srgbClr>
                  </a:outerShdw>
                </a:effectLst>
              </a:rPr>
              <a:t>неподведомственности</a:t>
            </a:r>
            <a:r>
              <a:rPr lang="ru-RU" dirty="0">
                <a:ln>
                  <a:solidFill>
                    <a:schemeClr val="bg1"/>
                  </a:solidFill>
                </a:ln>
                <a:effectLst>
                  <a:outerShdw blurRad="38100" dist="38100" dir="2700000" algn="tl">
                    <a:srgbClr val="000000">
                      <a:alpha val="43137"/>
                    </a:srgbClr>
                  </a:outerShdw>
                </a:effectLst>
              </a:rPr>
              <a:t> арбитражному суду спора о признании незаконным указанного ненормативного правового акта является ошибочным, поскольку наличие оружия на предприятии непосредственно связано с возможностью заявителя эксплуатировать объекты жизнеобеспечения и получать прибыль от своей деятельности. Оспариваемое решение затрагивает экономические интересы заявителя, так как в случае отсутствия штатной вооруженной охраны порождает у него обязанность выплачивать определенные денежные суммы сторонним организациям по договорам на охрану имущества.</a:t>
            </a:r>
          </a:p>
        </p:txBody>
      </p:sp>
      <p:sp>
        <p:nvSpPr>
          <p:cNvPr id="19" name="Date Placeholder 4">
            <a:extLst>
              <a:ext uri="{FF2B5EF4-FFF2-40B4-BE49-F238E27FC236}">
                <a16:creationId xmlns:a16="http://schemas.microsoft.com/office/drawing/2014/main" id="{8339DE2E-0349-41A0-8134-181C5F246F5C}"/>
              </a:ext>
            </a:extLst>
          </p:cNvPr>
          <p:cNvSpPr>
            <a:spLocks noGrp="1"/>
          </p:cNvSpPr>
          <p:nvPr>
            <p:ph type="dt" sz="half" idx="2"/>
          </p:nvPr>
        </p:nvSpPr>
        <p:spPr>
          <a:xfrm>
            <a:off x="838200" y="6356350"/>
            <a:ext cx="2743200" cy="365125"/>
          </a:xfrm>
        </p:spPr>
        <p:txBody>
          <a:bodyPr/>
          <a:lstStyle/>
          <a:p>
            <a:pPr rtl="0"/>
            <a:r>
              <a:rPr lang="ru-RU" sz="1000" noProof="0" dirty="0">
                <a:effectLst>
                  <a:outerShdw blurRad="38100" dist="38100" dir="2700000" algn="tl">
                    <a:srgbClr val="000000">
                      <a:alpha val="43137"/>
                    </a:srgbClr>
                  </a:outerShdw>
                </a:effectLst>
              </a:rPr>
              <a:t>03.11.2021 г.</a:t>
            </a:r>
          </a:p>
        </p:txBody>
      </p:sp>
      <p:sp>
        <p:nvSpPr>
          <p:cNvPr id="21" name="Footer Placeholder 5">
            <a:extLst>
              <a:ext uri="{FF2B5EF4-FFF2-40B4-BE49-F238E27FC236}">
                <a16:creationId xmlns:a16="http://schemas.microsoft.com/office/drawing/2014/main" id="{6FDCC66F-4ADD-4F44-84AA-AD23F93DFE82}"/>
              </a:ext>
            </a:extLst>
          </p:cNvPr>
          <p:cNvSpPr>
            <a:spLocks noGrp="1"/>
          </p:cNvSpPr>
          <p:nvPr>
            <p:ph type="ftr" sz="quarter" idx="3"/>
          </p:nvPr>
        </p:nvSpPr>
        <p:spPr>
          <a:xfrm>
            <a:off x="4038600" y="6356350"/>
            <a:ext cx="4114800" cy="365125"/>
          </a:xfrm>
        </p:spPr>
        <p:txBody>
          <a:bodyPr/>
          <a:lstStyle/>
          <a:p>
            <a:pPr rtl="0"/>
            <a:r>
              <a:rPr lang="ru-RU" sz="1000" noProof="0" dirty="0">
                <a:effectLst>
                  <a:outerShdw blurRad="38100" dist="38100" dir="2700000" algn="tl">
                    <a:srgbClr val="000000">
                      <a:alpha val="43137"/>
                    </a:srgbClr>
                  </a:outerShdw>
                </a:effectLst>
              </a:rPr>
              <a:t>Арбитражный процесс</a:t>
            </a:r>
          </a:p>
        </p:txBody>
      </p:sp>
      <p:sp>
        <p:nvSpPr>
          <p:cNvPr id="6" name="Номер слайда 5">
            <a:extLst>
              <a:ext uri="{FF2B5EF4-FFF2-40B4-BE49-F238E27FC236}">
                <a16:creationId xmlns:a16="http://schemas.microsoft.com/office/drawing/2014/main" id="{4D9FC7EB-6C9A-4116-84A3-F1A18F0F3241}"/>
              </a:ext>
            </a:extLst>
          </p:cNvPr>
          <p:cNvSpPr>
            <a:spLocks noGrp="1"/>
          </p:cNvSpPr>
          <p:nvPr>
            <p:ph type="sldNum" sz="quarter" idx="4"/>
          </p:nvPr>
        </p:nvSpPr>
        <p:spPr>
          <a:xfrm>
            <a:off x="8610600" y="6356350"/>
            <a:ext cx="2743200" cy="365125"/>
          </a:xfrm>
        </p:spPr>
        <p:txBody>
          <a:bodyPr anchor="ctr">
            <a:normAutofit/>
          </a:bodyPr>
          <a:lstStyle/>
          <a:p>
            <a:pPr rtl="0">
              <a:spcAft>
                <a:spcPts val="600"/>
              </a:spcAft>
            </a:pPr>
            <a:fld id="{B5CEABB6-07DC-46E8-9B57-56EC44A396E5}" type="slidenum">
              <a:rPr lang="ru-RU" sz="1000" noProof="0" smtClean="0">
                <a:effectLst>
                  <a:outerShdw blurRad="38100" dist="38100" dir="2700000" algn="tl">
                    <a:srgbClr val="000000">
                      <a:alpha val="43137"/>
                    </a:srgbClr>
                  </a:outerShdw>
                </a:effectLst>
              </a:rPr>
              <a:pPr rtl="0">
                <a:spcAft>
                  <a:spcPts val="600"/>
                </a:spcAft>
              </a:pPr>
              <a:t>8</a:t>
            </a:fld>
            <a:endParaRPr lang="ru-RU" sz="1000" noProof="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54334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61A1A-ABA4-457F-8D1B-6A9954C70CD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Lst>
          </a:blip>
          <a:srcRect t="17317" r="1" b="1"/>
          <a:stretch/>
        </p:blipFill>
        <p:spPr>
          <a:xfrm>
            <a:off x="342900" y="0"/>
            <a:ext cx="11849100" cy="6857990"/>
          </a:xfrm>
          <a:prstGeom prst="rect">
            <a:avLst/>
          </a:prstGeom>
          <a:noFill/>
        </p:spPr>
      </p:pic>
      <p:sp>
        <p:nvSpPr>
          <p:cNvPr id="17" name="Content Placeholder 3">
            <a:extLst>
              <a:ext uri="{FF2B5EF4-FFF2-40B4-BE49-F238E27FC236}">
                <a16:creationId xmlns:a16="http://schemas.microsoft.com/office/drawing/2014/main" id="{7BA8B60C-C469-4E10-89D0-BFE3E9ADF028}"/>
              </a:ext>
            </a:extLst>
          </p:cNvPr>
          <p:cNvSpPr>
            <a:spLocks noGrp="1"/>
          </p:cNvSpPr>
          <p:nvPr>
            <p:ph idx="1"/>
          </p:nvPr>
        </p:nvSpPr>
        <p:spPr>
          <a:xfrm>
            <a:off x="573707" y="136525"/>
            <a:ext cx="11275393" cy="5892800"/>
          </a:xfrm>
        </p:spPr>
        <p:txBody>
          <a:bodyPr>
            <a:normAutofit lnSpcReduction="10000"/>
          </a:bodyPr>
          <a:lstStyle/>
          <a:p>
            <a:r>
              <a:rPr lang="ru-RU" b="1" dirty="0">
                <a:ln>
                  <a:solidFill>
                    <a:schemeClr val="bg1"/>
                  </a:solidFill>
                </a:ln>
                <a:effectLst>
                  <a:outerShdw blurRad="38100" dist="38100" dir="2700000" algn="tl">
                    <a:srgbClr val="000000">
                      <a:alpha val="43137"/>
                    </a:srgbClr>
                  </a:outerShdw>
                </a:effectLst>
              </a:rPr>
              <a:t> </a:t>
            </a:r>
            <a:r>
              <a:rPr lang="ru-RU" b="1" dirty="0">
                <a:ln>
                  <a:solidFill>
                    <a:srgbClr val="FFFF00"/>
                  </a:solidFill>
                </a:ln>
                <a:solidFill>
                  <a:srgbClr val="FFFF00"/>
                </a:solidFill>
                <a:effectLst>
                  <a:outerShdw blurRad="38100" dist="38100" dir="2700000" algn="tl">
                    <a:srgbClr val="000000">
                      <a:alpha val="43137"/>
                    </a:srgbClr>
                  </a:outerShdw>
                </a:effectLst>
              </a:rPr>
              <a:t>5. Споры, возникающие в процессе исполнения судебных актов арбитражных судов о взыскании денежных средств с публично-правовых образований, подведомственны арбитражному суду</a:t>
            </a:r>
          </a:p>
          <a:p>
            <a:endParaRPr lang="ru-RU" b="1" dirty="0">
              <a:ln>
                <a:solidFill>
                  <a:srgbClr val="FFFF00"/>
                </a:solidFill>
              </a:ln>
              <a:solidFill>
                <a:srgbClr val="FFFF00"/>
              </a:solidFill>
              <a:effectLst>
                <a:outerShdw blurRad="38100" dist="38100" dir="2700000" algn="tl">
                  <a:srgbClr val="000000">
                    <a:alpha val="43137"/>
                  </a:srgbClr>
                </a:outerShdw>
              </a:effectLst>
            </a:endParaRPr>
          </a:p>
          <a:p>
            <a:r>
              <a:rPr lang="ru-RU" b="1" dirty="0">
                <a:ln>
                  <a:solidFill>
                    <a:srgbClr val="FFFF00"/>
                  </a:solidFill>
                </a:ln>
                <a:solidFill>
                  <a:srgbClr val="FFFF00"/>
                </a:solidFill>
                <a:effectLst>
                  <a:outerShdw blurRad="38100" dist="38100" dir="2700000" algn="tl">
                    <a:srgbClr val="000000">
                      <a:alpha val="43137"/>
                    </a:srgbClr>
                  </a:outerShdw>
                </a:effectLst>
              </a:rPr>
              <a:t>          </a:t>
            </a:r>
            <a:r>
              <a:rPr lang="ru-RU" dirty="0">
                <a:ln>
                  <a:solidFill>
                    <a:schemeClr val="bg1"/>
                  </a:solidFill>
                </a:ln>
                <a:effectLst>
                  <a:outerShdw blurRad="38100" dist="38100" dir="2700000" algn="tl">
                    <a:srgbClr val="000000">
                      <a:alpha val="43137"/>
                    </a:srgbClr>
                  </a:outerShdw>
                </a:effectLst>
              </a:rPr>
              <a:t>Финансовый орган субъекта Российской Федерации обратился в арбитражный суд с заявлением о признании незаконными действий территориального органа Федерального казначейства, выразившихся в принятии исполнительного листа арбитражного суда о взыскании с финансового органа денежных средств, в направлении уведомления о поступлении исполнительного листа, в </a:t>
            </a:r>
            <a:r>
              <a:rPr lang="ru-RU" dirty="0" err="1">
                <a:ln>
                  <a:solidFill>
                    <a:schemeClr val="bg1"/>
                  </a:solidFill>
                </a:ln>
                <a:effectLst>
                  <a:outerShdw blurRad="38100" dist="38100" dir="2700000" algn="tl">
                    <a:srgbClr val="000000">
                      <a:alpha val="43137"/>
                    </a:srgbClr>
                  </a:outerShdw>
                </a:effectLst>
              </a:rPr>
              <a:t>обязании</a:t>
            </a:r>
            <a:r>
              <a:rPr lang="ru-RU" dirty="0">
                <a:ln>
                  <a:solidFill>
                    <a:schemeClr val="bg1"/>
                  </a:solidFill>
                </a:ln>
                <a:effectLst>
                  <a:outerShdw blurRad="38100" dist="38100" dir="2700000" algn="tl">
                    <a:srgbClr val="000000">
                      <a:alpha val="43137"/>
                    </a:srgbClr>
                  </a:outerShdw>
                </a:effectLst>
              </a:rPr>
              <a:t> предоставить информации об источнике образования задолженности и о кодах бюджетной классификации, по которым должны быть произведены расходы бюджета субъекта Российской Федерации.</a:t>
            </a:r>
          </a:p>
          <a:p>
            <a:r>
              <a:rPr lang="ru-RU" dirty="0">
                <a:ln>
                  <a:solidFill>
                    <a:schemeClr val="bg1"/>
                  </a:solidFill>
                </a:ln>
                <a:effectLst>
                  <a:outerShdw blurRad="38100" dist="38100" dir="2700000" algn="tl">
                    <a:srgbClr val="000000">
                      <a:alpha val="43137"/>
                    </a:srgbClr>
                  </a:outerShdw>
                </a:effectLst>
              </a:rPr>
              <a:t>         Определением суда первой инстанции производство по делу прекращено в связи с тем, что правоотношения между заявителем и заинтересованным лицом не носят экономического характера (пункт 1 части 1 статьи 150 АПК РФ).</a:t>
            </a:r>
          </a:p>
          <a:p>
            <a:r>
              <a:rPr lang="ru-RU" dirty="0">
                <a:ln>
                  <a:solidFill>
                    <a:schemeClr val="bg1"/>
                  </a:solidFill>
                </a:ln>
                <a:effectLst>
                  <a:outerShdw blurRad="38100" dist="38100" dir="2700000" algn="tl">
                    <a:srgbClr val="000000">
                      <a:alpha val="43137"/>
                    </a:srgbClr>
                  </a:outerShdw>
                </a:effectLst>
              </a:rPr>
              <a:t>         Суд апелляционной инстанции, отменяя указанное определение, отметил, что использование бюджетных средств государственными органами является экономической сферой их деятельности. Оспариваемое определение суда первой инстанции принято в сфере бюджетно-финансовых отношений и связано с экономической деятельностью государственного органа. Характер спора, основанного на бюджетно-финансовых отношениях, свидетельствует о его экономической основе и вследствие этого - подведомственности арбитражному суду в соответствии со статьями 27, 28 АПК РФ.</a:t>
            </a:r>
          </a:p>
          <a:p>
            <a:r>
              <a:rPr lang="ru-RU" dirty="0">
                <a:ln>
                  <a:solidFill>
                    <a:schemeClr val="bg1"/>
                  </a:solidFill>
                </a:ln>
                <a:effectLst>
                  <a:outerShdw blurRad="38100" dist="38100" dir="2700000" algn="tl">
                    <a:srgbClr val="000000">
                      <a:alpha val="43137"/>
                    </a:srgbClr>
                  </a:outerShdw>
                </a:effectLst>
              </a:rPr>
              <a:t>         Кроме того, по смыслу пункта 5 статьи 242.1 Бюджетного кодекса Российской Федерации арбитражным судам подведомственны дела об оспаривании действий (бездействия) органов, исполняющих судебные акты в порядке, определенном главой 24.1 Бюджетного кодекса Российской Федерации, если оспаривание связано с исполнением исполнительного документа, выданного арбитражным судом.</a:t>
            </a:r>
          </a:p>
          <a:p>
            <a:r>
              <a:rPr lang="ru-RU" dirty="0">
                <a:ln>
                  <a:solidFill>
                    <a:schemeClr val="bg1"/>
                  </a:solidFill>
                </a:ln>
                <a:effectLst>
                  <a:outerShdw blurRad="38100" dist="38100" dir="2700000" algn="tl">
                    <a:srgbClr val="000000">
                      <a:alpha val="43137"/>
                    </a:srgbClr>
                  </a:outerShdw>
                </a:effectLst>
              </a:rPr>
              <a:t>           Постановлением арбитражного кассационного суда судебный акт арбитражного суда апелляционной инстанции оставлен без изменения.</a:t>
            </a:r>
          </a:p>
        </p:txBody>
      </p:sp>
      <p:sp>
        <p:nvSpPr>
          <p:cNvPr id="19" name="Date Placeholder 4">
            <a:extLst>
              <a:ext uri="{FF2B5EF4-FFF2-40B4-BE49-F238E27FC236}">
                <a16:creationId xmlns:a16="http://schemas.microsoft.com/office/drawing/2014/main" id="{8339DE2E-0349-41A0-8134-181C5F246F5C}"/>
              </a:ext>
            </a:extLst>
          </p:cNvPr>
          <p:cNvSpPr>
            <a:spLocks noGrp="1"/>
          </p:cNvSpPr>
          <p:nvPr>
            <p:ph type="dt" sz="half" idx="2"/>
          </p:nvPr>
        </p:nvSpPr>
        <p:spPr>
          <a:xfrm>
            <a:off x="838200" y="6356350"/>
            <a:ext cx="2743200" cy="365125"/>
          </a:xfrm>
        </p:spPr>
        <p:txBody>
          <a:bodyPr/>
          <a:lstStyle/>
          <a:p>
            <a:pPr rtl="0"/>
            <a:r>
              <a:rPr lang="ru-RU" sz="1000" noProof="0" dirty="0">
                <a:effectLst>
                  <a:outerShdw blurRad="38100" dist="38100" dir="2700000" algn="tl">
                    <a:srgbClr val="000000">
                      <a:alpha val="43137"/>
                    </a:srgbClr>
                  </a:outerShdw>
                </a:effectLst>
              </a:rPr>
              <a:t>03.11.2021 г.</a:t>
            </a:r>
          </a:p>
        </p:txBody>
      </p:sp>
      <p:sp>
        <p:nvSpPr>
          <p:cNvPr id="21" name="Footer Placeholder 5">
            <a:extLst>
              <a:ext uri="{FF2B5EF4-FFF2-40B4-BE49-F238E27FC236}">
                <a16:creationId xmlns:a16="http://schemas.microsoft.com/office/drawing/2014/main" id="{6FDCC66F-4ADD-4F44-84AA-AD23F93DFE82}"/>
              </a:ext>
            </a:extLst>
          </p:cNvPr>
          <p:cNvSpPr>
            <a:spLocks noGrp="1"/>
          </p:cNvSpPr>
          <p:nvPr>
            <p:ph type="ftr" sz="quarter" idx="3"/>
          </p:nvPr>
        </p:nvSpPr>
        <p:spPr>
          <a:xfrm>
            <a:off x="4038600" y="6356350"/>
            <a:ext cx="4114800" cy="365125"/>
          </a:xfrm>
        </p:spPr>
        <p:txBody>
          <a:bodyPr/>
          <a:lstStyle/>
          <a:p>
            <a:pPr rtl="0"/>
            <a:r>
              <a:rPr lang="ru-RU" sz="1000" noProof="0" dirty="0">
                <a:effectLst>
                  <a:outerShdw blurRad="38100" dist="38100" dir="2700000" algn="tl">
                    <a:srgbClr val="000000">
                      <a:alpha val="43137"/>
                    </a:srgbClr>
                  </a:outerShdw>
                </a:effectLst>
              </a:rPr>
              <a:t>Арбитражный процесс</a:t>
            </a:r>
          </a:p>
        </p:txBody>
      </p:sp>
      <p:sp>
        <p:nvSpPr>
          <p:cNvPr id="6" name="Номер слайда 5">
            <a:extLst>
              <a:ext uri="{FF2B5EF4-FFF2-40B4-BE49-F238E27FC236}">
                <a16:creationId xmlns:a16="http://schemas.microsoft.com/office/drawing/2014/main" id="{4D9FC7EB-6C9A-4116-84A3-F1A18F0F3241}"/>
              </a:ext>
            </a:extLst>
          </p:cNvPr>
          <p:cNvSpPr>
            <a:spLocks noGrp="1"/>
          </p:cNvSpPr>
          <p:nvPr>
            <p:ph type="sldNum" sz="quarter" idx="4"/>
          </p:nvPr>
        </p:nvSpPr>
        <p:spPr>
          <a:xfrm>
            <a:off x="8610600" y="6356350"/>
            <a:ext cx="2743200" cy="365125"/>
          </a:xfrm>
        </p:spPr>
        <p:txBody>
          <a:bodyPr anchor="ctr">
            <a:normAutofit/>
          </a:bodyPr>
          <a:lstStyle/>
          <a:p>
            <a:pPr rtl="0">
              <a:spcAft>
                <a:spcPts val="600"/>
              </a:spcAft>
            </a:pPr>
            <a:fld id="{B5CEABB6-07DC-46E8-9B57-56EC44A396E5}" type="slidenum">
              <a:rPr lang="ru-RU" sz="1000" noProof="0" smtClean="0">
                <a:effectLst>
                  <a:outerShdw blurRad="38100" dist="38100" dir="2700000" algn="tl">
                    <a:srgbClr val="000000">
                      <a:alpha val="43137"/>
                    </a:srgbClr>
                  </a:outerShdw>
                </a:effectLst>
              </a:rPr>
              <a:pPr rtl="0">
                <a:spcAft>
                  <a:spcPts val="600"/>
                </a:spcAft>
              </a:pPr>
              <a:t>9</a:t>
            </a:fld>
            <a:endParaRPr lang="ru-RU" sz="1000" noProof="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1522547"/>
      </p:ext>
    </p:extLst>
  </p:cSld>
  <p:clrMapOvr>
    <a:masterClrMapping/>
  </p:clrMapOvr>
  <p:transition spd="slow">
    <p:push dir="u"/>
  </p:transition>
</p:sld>
</file>

<file path=ppt/theme/theme1.xml><?xml version="1.0" encoding="utf-8"?>
<a:theme xmlns:a="http://schemas.openxmlformats.org/drawingml/2006/main" name="Тема Office">
  <a:themeElements>
    <a:clrScheme name="Custom 178">
      <a:dk1>
        <a:sysClr val="windowText" lastClr="000000"/>
      </a:dk1>
      <a:lt1>
        <a:sysClr val="window" lastClr="FFFFFF"/>
      </a:lt1>
      <a:dk2>
        <a:srgbClr val="44546A"/>
      </a:dk2>
      <a:lt2>
        <a:srgbClr val="E7E6E6"/>
      </a:lt2>
      <a:accent1>
        <a:srgbClr val="D1353C"/>
      </a:accent1>
      <a:accent2>
        <a:srgbClr val="DB8802"/>
      </a:accent2>
      <a:accent3>
        <a:srgbClr val="D91D62"/>
      </a:accent3>
      <a:accent4>
        <a:srgbClr val="42529B"/>
      </a:accent4>
      <a:accent5>
        <a:srgbClr val="CBDA00"/>
      </a:accent5>
      <a:accent6>
        <a:srgbClr val="76DCFD"/>
      </a:accent6>
      <a:hlink>
        <a:srgbClr val="0563C1"/>
      </a:hlink>
      <a:folHlink>
        <a:srgbClr val="954F72"/>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396126_TF78298634_Win32" id="{8B639ACD-5B05-4C5C-97DC-256AC6E35E52}" vid="{CADFA20F-6845-40CA-B1D9-2EE2C012F7B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87C8F-F87B-4D7A-AA05-EBC7DA9C67ED}">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230e9df3-be65-4c73-a93b-d1236ebd677e"/>
    <ds:schemaRef ds:uri="71af3243-3dd4-4a8d-8c0d-dd76da1f02a5"/>
    <ds:schemaRef ds:uri="http://www.w3.org/XML/1998/namespace"/>
  </ds:schemaRefs>
</ds:datastoreItem>
</file>

<file path=customXml/itemProps2.xml><?xml version="1.0" encoding="utf-8"?>
<ds:datastoreItem xmlns:ds="http://schemas.openxmlformats.org/officeDocument/2006/customXml" ds:itemID="{81D31630-1B84-4A08-99C6-CB51F30BB3E2}">
  <ds:schemaRefs>
    <ds:schemaRef ds:uri="http://schemas.microsoft.com/sharepoint/v3/contenttype/forms"/>
  </ds:schemaRefs>
</ds:datastoreItem>
</file>

<file path=customXml/itemProps3.xml><?xml version="1.0" encoding="utf-8"?>
<ds:datastoreItem xmlns:ds="http://schemas.openxmlformats.org/officeDocument/2006/customXml" ds:itemID="{4F3269CC-2AC8-48AE-8176-E481F45EB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Цветная презентация для конференции</Template>
  <TotalTime>234</TotalTime>
  <Words>2173</Words>
  <Application>Microsoft Office PowerPoint</Application>
  <PresentationFormat>Широкоэкранный</PresentationFormat>
  <Paragraphs>99</Paragraphs>
  <Slides>11</Slides>
  <Notes>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Calibri</vt:lpstr>
      <vt:lpstr>Gill Sans Nova</vt:lpstr>
      <vt:lpstr>Тема Office</vt:lpstr>
      <vt:lpstr>Прекращение производства по делу</vt:lpstr>
      <vt:lpstr>ПРЕКРАЩЕНИЕ ПРОИЗВОДСТВА ПО ДЕЛУ  (АПК РФ. ГЛАВА 18)</vt:lpstr>
      <vt:lpstr>АПК РФ Статья 150. Основания для прекращения производства по делу</vt:lpstr>
      <vt:lpstr>АПК РФ Статья 151. Порядок и последствия прекращения производства по делу </vt:lpstr>
      <vt:lpstr>«Обзор практики применения норм законодательства о прекращении производства по делу  (вопросы подведомственности)»</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Прекращение производства по делу</dc:title>
  <dc:creator>Исломов Тимур</dc:creator>
  <cp:lastModifiedBy>User</cp:lastModifiedBy>
  <cp:revision>1</cp:revision>
  <dcterms:created xsi:type="dcterms:W3CDTF">2021-10-27T10:53:11Z</dcterms:created>
  <dcterms:modified xsi:type="dcterms:W3CDTF">2022-02-08T07:05:46Z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