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0"/>
  </p:notesMasterIdLst>
  <p:handoutMasterIdLst>
    <p:handoutMasterId r:id="rId21"/>
  </p:handoutMasterIdLst>
  <p:sldIdLst>
    <p:sldId id="2448" r:id="rId5"/>
    <p:sldId id="2462" r:id="rId6"/>
    <p:sldId id="259" r:id="rId7"/>
    <p:sldId id="2451" r:id="rId8"/>
    <p:sldId id="2456" r:id="rId9"/>
    <p:sldId id="2457" r:id="rId10"/>
    <p:sldId id="2450" r:id="rId11"/>
    <p:sldId id="2432" r:id="rId12"/>
    <p:sldId id="2463" r:id="rId13"/>
    <p:sldId id="262" r:id="rId14"/>
    <p:sldId id="2464" r:id="rId15"/>
    <p:sldId id="2465" r:id="rId16"/>
    <p:sldId id="2466" r:id="rId17"/>
    <p:sldId id="2467" r:id="rId18"/>
    <p:sldId id="2436" r:id="rId19"/>
  </p:sldIdLst>
  <p:sldSz cx="12192000" cy="6858000"/>
  <p:notesSz cx="6858000" cy="9144000"/>
  <p:defaultTextStyle>
    <a:defPPr rtl="0">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92" userDrawn="1">
          <p15:clr>
            <a:srgbClr val="A4A3A4"/>
          </p15:clr>
        </p15:guide>
        <p15:guide id="2" pos="3840" userDrawn="1">
          <p15:clr>
            <a:srgbClr val="A4A3A4"/>
          </p15:clr>
        </p15:guide>
        <p15:guide id="3" orient="horz" pos="141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023B"/>
    <a:srgbClr val="898989"/>
    <a:srgbClr val="2F3342"/>
    <a:srgbClr val="A53F52"/>
    <a:srgbClr val="2C2153"/>
    <a:srgbClr val="E9975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74" autoAdjust="0"/>
    <p:restoredTop sz="95033" autoAdjust="0"/>
  </p:normalViewPr>
  <p:slideViewPr>
    <p:cSldViewPr snapToGrid="0">
      <p:cViewPr varScale="1">
        <p:scale>
          <a:sx n="107" d="100"/>
          <a:sy n="107" d="100"/>
        </p:scale>
        <p:origin x="138" y="198"/>
      </p:cViewPr>
      <p:guideLst>
        <p:guide orient="horz" pos="1992"/>
        <p:guide pos="3840"/>
        <p:guide orient="horz" pos="1416"/>
      </p:guideLst>
    </p:cSldViewPr>
  </p:slideViewPr>
  <p:outlineViewPr>
    <p:cViewPr>
      <p:scale>
        <a:sx n="33" d="100"/>
        <a:sy n="33" d="100"/>
      </p:scale>
      <p:origin x="0" y="-5189"/>
    </p:cViewPr>
  </p:outlineViewPr>
  <p:notesTextViewPr>
    <p:cViewPr>
      <p:scale>
        <a:sx n="1" d="1"/>
        <a:sy n="1" d="1"/>
      </p:scale>
      <p:origin x="0" y="0"/>
    </p:cViewPr>
  </p:notesTextViewPr>
  <p:sorterViewPr>
    <p:cViewPr>
      <p:scale>
        <a:sx n="130" d="100"/>
        <a:sy n="130" d="100"/>
      </p:scale>
      <p:origin x="0" y="-8722"/>
    </p:cViewPr>
  </p:sorterViewPr>
  <p:notesViewPr>
    <p:cSldViewPr snapToGrid="0">
      <p:cViewPr varScale="1">
        <p:scale>
          <a:sx n="99" d="100"/>
          <a:sy n="99" d="100"/>
        </p:scale>
        <p:origin x="2820"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a:extLst>
              <a:ext uri="{FF2B5EF4-FFF2-40B4-BE49-F238E27FC236}">
                <a16:creationId xmlns:a16="http://schemas.microsoft.com/office/drawing/2014/main" id="{0F97DFCF-F890-A143-9133-C8B65C9B01E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ru-RU"/>
          </a:p>
        </p:txBody>
      </p:sp>
      <p:sp>
        <p:nvSpPr>
          <p:cNvPr id="3" name="Дата 2">
            <a:extLst>
              <a:ext uri="{FF2B5EF4-FFF2-40B4-BE49-F238E27FC236}">
                <a16:creationId xmlns:a16="http://schemas.microsoft.com/office/drawing/2014/main" id="{EFE2C281-2434-D94F-B4BD-BA3CD4DB844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9D186FAF-75DC-4475-BFD3-2BBF0362E69F}" type="datetime1">
              <a:rPr lang="ru-RU" smtClean="0"/>
              <a:t>08.02.2022</a:t>
            </a:fld>
            <a:endParaRPr lang="ru-RU"/>
          </a:p>
        </p:txBody>
      </p:sp>
      <p:sp>
        <p:nvSpPr>
          <p:cNvPr id="4" name="Нижний колонтитул 3">
            <a:extLst>
              <a:ext uri="{FF2B5EF4-FFF2-40B4-BE49-F238E27FC236}">
                <a16:creationId xmlns:a16="http://schemas.microsoft.com/office/drawing/2014/main" id="{5C17CBFA-633D-5540-AFAA-BE1F495EC62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ru-RU"/>
          </a:p>
        </p:txBody>
      </p:sp>
      <p:sp>
        <p:nvSpPr>
          <p:cNvPr id="5" name="Номер слайда 4">
            <a:extLst>
              <a:ext uri="{FF2B5EF4-FFF2-40B4-BE49-F238E27FC236}">
                <a16:creationId xmlns:a16="http://schemas.microsoft.com/office/drawing/2014/main" id="{826B5631-D714-AD41-853B-A883ADC344D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465AE8BC-2AB3-9E4C-9797-2A6F8A74C74E}" type="slidenum">
              <a:rPr lang="ru-RU" smtClean="0"/>
              <a:t>‹#›</a:t>
            </a:fld>
            <a:endParaRPr lang="ru-RU"/>
          </a:p>
        </p:txBody>
      </p:sp>
    </p:spTree>
    <p:extLst>
      <p:ext uri="{BB962C8B-B14F-4D97-AF65-F5344CB8AC3E}">
        <p14:creationId xmlns:p14="http://schemas.microsoft.com/office/powerpoint/2010/main" val="427398705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ru-RU" noProof="0"/>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7E4CBF-580E-42B3-853B-FB8357E4BAB9}" type="datetime1">
              <a:rPr lang="ru-RU" smtClean="0"/>
              <a:pPr/>
              <a:t>08.02.2022</a:t>
            </a:fld>
            <a:endParaRPr lang="ru-RU" dirty="0"/>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ru-RU" noProof="0"/>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ru-RU" noProof="0"/>
              <a:t>Образец текста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ru-RU" noProof="0"/>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228B34ED-4CDD-41C9-90F7-D768D5559A6F}" type="slidenum">
              <a:rPr lang="ru-RU" noProof="0" smtClean="0"/>
              <a:t>‹#›</a:t>
            </a:fld>
            <a:endParaRPr lang="ru-RU" noProof="0"/>
          </a:p>
        </p:txBody>
      </p:sp>
    </p:spTree>
    <p:extLst>
      <p:ext uri="{BB962C8B-B14F-4D97-AF65-F5344CB8AC3E}">
        <p14:creationId xmlns:p14="http://schemas.microsoft.com/office/powerpoint/2010/main" val="422597063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a:p>
        </p:txBody>
      </p:sp>
      <p:sp>
        <p:nvSpPr>
          <p:cNvPr id="4" name="Номер слайда 3"/>
          <p:cNvSpPr>
            <a:spLocks noGrp="1"/>
          </p:cNvSpPr>
          <p:nvPr>
            <p:ph type="sldNum" sz="quarter" idx="5"/>
          </p:nvPr>
        </p:nvSpPr>
        <p:spPr/>
        <p:txBody>
          <a:bodyPr rtlCol="0"/>
          <a:lstStyle/>
          <a:p>
            <a:pPr rtl="0"/>
            <a:fld id="{228B34ED-4CDD-41C9-90F7-D768D5559A6F}" type="slidenum">
              <a:rPr lang="ru-RU" smtClean="0"/>
              <a:t>1</a:t>
            </a:fld>
            <a:endParaRPr lang="ru-RU"/>
          </a:p>
        </p:txBody>
      </p:sp>
    </p:spTree>
    <p:extLst>
      <p:ext uri="{BB962C8B-B14F-4D97-AF65-F5344CB8AC3E}">
        <p14:creationId xmlns:p14="http://schemas.microsoft.com/office/powerpoint/2010/main" val="37965740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a:p>
        </p:txBody>
      </p:sp>
      <p:sp>
        <p:nvSpPr>
          <p:cNvPr id="4" name="Номер слайда 3"/>
          <p:cNvSpPr>
            <a:spLocks noGrp="1"/>
          </p:cNvSpPr>
          <p:nvPr>
            <p:ph type="sldNum" sz="quarter" idx="5"/>
          </p:nvPr>
        </p:nvSpPr>
        <p:spPr/>
        <p:txBody>
          <a:bodyPr rtlCol="0"/>
          <a:lstStyle/>
          <a:p>
            <a:pPr rtl="0"/>
            <a:fld id="{228B34ED-4CDD-41C9-90F7-D768D5559A6F}" type="slidenum">
              <a:rPr lang="ru-RU" smtClean="0"/>
              <a:t>13</a:t>
            </a:fld>
            <a:endParaRPr lang="ru-RU"/>
          </a:p>
        </p:txBody>
      </p:sp>
    </p:spTree>
    <p:extLst>
      <p:ext uri="{BB962C8B-B14F-4D97-AF65-F5344CB8AC3E}">
        <p14:creationId xmlns:p14="http://schemas.microsoft.com/office/powerpoint/2010/main" val="1622706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a:p>
        </p:txBody>
      </p:sp>
      <p:sp>
        <p:nvSpPr>
          <p:cNvPr id="4" name="Номер слайда 3"/>
          <p:cNvSpPr>
            <a:spLocks noGrp="1"/>
          </p:cNvSpPr>
          <p:nvPr>
            <p:ph type="sldNum" sz="quarter" idx="5"/>
          </p:nvPr>
        </p:nvSpPr>
        <p:spPr/>
        <p:txBody>
          <a:bodyPr rtlCol="0"/>
          <a:lstStyle/>
          <a:p>
            <a:pPr rtl="0"/>
            <a:fld id="{228B34ED-4CDD-41C9-90F7-D768D5559A6F}" type="slidenum">
              <a:rPr lang="ru-RU" smtClean="0"/>
              <a:t>14</a:t>
            </a:fld>
            <a:endParaRPr lang="ru-RU"/>
          </a:p>
        </p:txBody>
      </p:sp>
    </p:spTree>
    <p:extLst>
      <p:ext uri="{BB962C8B-B14F-4D97-AF65-F5344CB8AC3E}">
        <p14:creationId xmlns:p14="http://schemas.microsoft.com/office/powerpoint/2010/main" val="22271470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a:p>
        </p:txBody>
      </p:sp>
      <p:sp>
        <p:nvSpPr>
          <p:cNvPr id="4" name="Номер слайда 3"/>
          <p:cNvSpPr>
            <a:spLocks noGrp="1"/>
          </p:cNvSpPr>
          <p:nvPr>
            <p:ph type="sldNum" sz="quarter" idx="5"/>
          </p:nvPr>
        </p:nvSpPr>
        <p:spPr/>
        <p:txBody>
          <a:bodyPr rtlCol="0"/>
          <a:lstStyle/>
          <a:p>
            <a:pPr rtl="0"/>
            <a:fld id="{228B34ED-4CDD-41C9-90F7-D768D5559A6F}" type="slidenum">
              <a:rPr lang="ru-RU" smtClean="0"/>
              <a:t>15</a:t>
            </a:fld>
            <a:endParaRPr lang="ru-RU"/>
          </a:p>
        </p:txBody>
      </p:sp>
    </p:spTree>
    <p:extLst>
      <p:ext uri="{BB962C8B-B14F-4D97-AF65-F5344CB8AC3E}">
        <p14:creationId xmlns:p14="http://schemas.microsoft.com/office/powerpoint/2010/main" val="41152614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a:p>
        </p:txBody>
      </p:sp>
      <p:sp>
        <p:nvSpPr>
          <p:cNvPr id="4" name="Номер слайда 3"/>
          <p:cNvSpPr>
            <a:spLocks noGrp="1"/>
          </p:cNvSpPr>
          <p:nvPr>
            <p:ph type="sldNum" sz="quarter" idx="5"/>
          </p:nvPr>
        </p:nvSpPr>
        <p:spPr/>
        <p:txBody>
          <a:bodyPr rtlCol="0"/>
          <a:lstStyle/>
          <a:p>
            <a:pPr rtl="0"/>
            <a:fld id="{228B34ED-4CDD-41C9-90F7-D768D5559A6F}" type="slidenum">
              <a:rPr lang="ru-RU" smtClean="0"/>
              <a:t>2</a:t>
            </a:fld>
            <a:endParaRPr lang="ru-RU"/>
          </a:p>
        </p:txBody>
      </p:sp>
    </p:spTree>
    <p:extLst>
      <p:ext uri="{BB962C8B-B14F-4D97-AF65-F5344CB8AC3E}">
        <p14:creationId xmlns:p14="http://schemas.microsoft.com/office/powerpoint/2010/main" val="35525083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a:p>
        </p:txBody>
      </p:sp>
      <p:sp>
        <p:nvSpPr>
          <p:cNvPr id="4" name="Номер слайда 3"/>
          <p:cNvSpPr>
            <a:spLocks noGrp="1"/>
          </p:cNvSpPr>
          <p:nvPr>
            <p:ph type="sldNum" sz="quarter" idx="5"/>
          </p:nvPr>
        </p:nvSpPr>
        <p:spPr/>
        <p:txBody>
          <a:bodyPr rtlCol="0"/>
          <a:lstStyle/>
          <a:p>
            <a:pPr rtl="0"/>
            <a:fld id="{228B34ED-4CDD-41C9-90F7-D768D5559A6F}" type="slidenum">
              <a:rPr lang="ru-RU" smtClean="0"/>
              <a:t>3</a:t>
            </a:fld>
            <a:endParaRPr lang="ru-RU"/>
          </a:p>
        </p:txBody>
      </p:sp>
    </p:spTree>
    <p:extLst>
      <p:ext uri="{BB962C8B-B14F-4D97-AF65-F5344CB8AC3E}">
        <p14:creationId xmlns:p14="http://schemas.microsoft.com/office/powerpoint/2010/main" val="16329491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a:p>
        </p:txBody>
      </p:sp>
      <p:sp>
        <p:nvSpPr>
          <p:cNvPr id="4" name="Номер слайда 3"/>
          <p:cNvSpPr>
            <a:spLocks noGrp="1"/>
          </p:cNvSpPr>
          <p:nvPr>
            <p:ph type="sldNum" sz="quarter" idx="5"/>
          </p:nvPr>
        </p:nvSpPr>
        <p:spPr/>
        <p:txBody>
          <a:bodyPr rtlCol="0"/>
          <a:lstStyle/>
          <a:p>
            <a:pPr rtl="0"/>
            <a:fld id="{228B34ED-4CDD-41C9-90F7-D768D5559A6F}" type="slidenum">
              <a:rPr lang="ru-RU" smtClean="0"/>
              <a:t>4</a:t>
            </a:fld>
            <a:endParaRPr lang="ru-RU"/>
          </a:p>
        </p:txBody>
      </p:sp>
    </p:spTree>
    <p:extLst>
      <p:ext uri="{BB962C8B-B14F-4D97-AF65-F5344CB8AC3E}">
        <p14:creationId xmlns:p14="http://schemas.microsoft.com/office/powerpoint/2010/main" val="32207552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a:p>
        </p:txBody>
      </p:sp>
      <p:sp>
        <p:nvSpPr>
          <p:cNvPr id="4" name="Номер слайда 3"/>
          <p:cNvSpPr>
            <a:spLocks noGrp="1"/>
          </p:cNvSpPr>
          <p:nvPr>
            <p:ph type="sldNum" sz="quarter" idx="5"/>
          </p:nvPr>
        </p:nvSpPr>
        <p:spPr/>
        <p:txBody>
          <a:bodyPr rtlCol="0"/>
          <a:lstStyle/>
          <a:p>
            <a:pPr rtl="0"/>
            <a:fld id="{228B34ED-4CDD-41C9-90F7-D768D5559A6F}" type="slidenum">
              <a:rPr lang="ru-RU" smtClean="0"/>
              <a:t>5</a:t>
            </a:fld>
            <a:endParaRPr lang="ru-RU"/>
          </a:p>
        </p:txBody>
      </p:sp>
    </p:spTree>
    <p:extLst>
      <p:ext uri="{BB962C8B-B14F-4D97-AF65-F5344CB8AC3E}">
        <p14:creationId xmlns:p14="http://schemas.microsoft.com/office/powerpoint/2010/main" val="16329491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a:p>
        </p:txBody>
      </p:sp>
      <p:sp>
        <p:nvSpPr>
          <p:cNvPr id="4" name="Номер слайда 3"/>
          <p:cNvSpPr>
            <a:spLocks noGrp="1"/>
          </p:cNvSpPr>
          <p:nvPr>
            <p:ph type="sldNum" sz="quarter" idx="5"/>
          </p:nvPr>
        </p:nvSpPr>
        <p:spPr/>
        <p:txBody>
          <a:bodyPr rtlCol="0"/>
          <a:lstStyle/>
          <a:p>
            <a:pPr rtl="0"/>
            <a:fld id="{228B34ED-4CDD-41C9-90F7-D768D5559A6F}" type="slidenum">
              <a:rPr lang="ru-RU" smtClean="0"/>
              <a:t>6</a:t>
            </a:fld>
            <a:endParaRPr lang="ru-RU"/>
          </a:p>
        </p:txBody>
      </p:sp>
    </p:spTree>
    <p:extLst>
      <p:ext uri="{BB962C8B-B14F-4D97-AF65-F5344CB8AC3E}">
        <p14:creationId xmlns:p14="http://schemas.microsoft.com/office/powerpoint/2010/main" val="33925051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a:p>
        </p:txBody>
      </p:sp>
      <p:sp>
        <p:nvSpPr>
          <p:cNvPr id="4" name="Номер слайда 3"/>
          <p:cNvSpPr>
            <a:spLocks noGrp="1"/>
          </p:cNvSpPr>
          <p:nvPr>
            <p:ph type="sldNum" sz="quarter" idx="5"/>
          </p:nvPr>
        </p:nvSpPr>
        <p:spPr/>
        <p:txBody>
          <a:bodyPr rtlCol="0"/>
          <a:lstStyle/>
          <a:p>
            <a:pPr rtl="0"/>
            <a:fld id="{228B34ED-4CDD-41C9-90F7-D768D5559A6F}" type="slidenum">
              <a:rPr lang="ru-RU" smtClean="0"/>
              <a:t>7</a:t>
            </a:fld>
            <a:endParaRPr lang="ru-RU"/>
          </a:p>
        </p:txBody>
      </p:sp>
    </p:spTree>
    <p:extLst>
      <p:ext uri="{BB962C8B-B14F-4D97-AF65-F5344CB8AC3E}">
        <p14:creationId xmlns:p14="http://schemas.microsoft.com/office/powerpoint/2010/main" val="25758379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a:p>
        </p:txBody>
      </p:sp>
      <p:sp>
        <p:nvSpPr>
          <p:cNvPr id="4" name="Номер слайда 3"/>
          <p:cNvSpPr>
            <a:spLocks noGrp="1"/>
          </p:cNvSpPr>
          <p:nvPr>
            <p:ph type="sldNum" sz="quarter" idx="5"/>
          </p:nvPr>
        </p:nvSpPr>
        <p:spPr/>
        <p:txBody>
          <a:bodyPr rtlCol="0"/>
          <a:lstStyle/>
          <a:p>
            <a:pPr rtl="0"/>
            <a:fld id="{228B34ED-4CDD-41C9-90F7-D768D5559A6F}" type="slidenum">
              <a:rPr lang="ru-RU" smtClean="0"/>
              <a:t>8</a:t>
            </a:fld>
            <a:endParaRPr lang="ru-RU"/>
          </a:p>
        </p:txBody>
      </p:sp>
    </p:spTree>
    <p:extLst>
      <p:ext uri="{BB962C8B-B14F-4D97-AF65-F5344CB8AC3E}">
        <p14:creationId xmlns:p14="http://schemas.microsoft.com/office/powerpoint/2010/main" val="37268026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a:p>
        </p:txBody>
      </p:sp>
      <p:sp>
        <p:nvSpPr>
          <p:cNvPr id="4" name="Номер слайда 3"/>
          <p:cNvSpPr>
            <a:spLocks noGrp="1"/>
          </p:cNvSpPr>
          <p:nvPr>
            <p:ph type="sldNum" sz="quarter" idx="5"/>
          </p:nvPr>
        </p:nvSpPr>
        <p:spPr/>
        <p:txBody>
          <a:bodyPr rtlCol="0"/>
          <a:lstStyle/>
          <a:p>
            <a:pPr rtl="0"/>
            <a:fld id="{228B34ED-4CDD-41C9-90F7-D768D5559A6F}" type="slidenum">
              <a:rPr lang="ru-RU" smtClean="0"/>
              <a:t>10</a:t>
            </a:fld>
            <a:endParaRPr lang="ru-RU"/>
          </a:p>
        </p:txBody>
      </p:sp>
    </p:spTree>
    <p:extLst>
      <p:ext uri="{BB962C8B-B14F-4D97-AF65-F5344CB8AC3E}">
        <p14:creationId xmlns:p14="http://schemas.microsoft.com/office/powerpoint/2010/main" val="2145406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Название">
    <p:bg>
      <p:bgRef idx="1001">
        <a:schemeClr val="bg1"/>
      </p:bgRef>
    </p:bg>
    <p:spTree>
      <p:nvGrpSpPr>
        <p:cNvPr id="1" name=""/>
        <p:cNvGrpSpPr/>
        <p:nvPr/>
      </p:nvGrpSpPr>
      <p:grpSpPr>
        <a:xfrm>
          <a:off x="0" y="0"/>
          <a:ext cx="0" cy="0"/>
          <a:chOff x="0" y="0"/>
          <a:chExt cx="0" cy="0"/>
        </a:xfrm>
      </p:grpSpPr>
      <p:sp>
        <p:nvSpPr>
          <p:cNvPr id="3" name="Рисунок 2">
            <a:extLst>
              <a:ext uri="{FF2B5EF4-FFF2-40B4-BE49-F238E27FC236}">
                <a16:creationId xmlns:a16="http://schemas.microsoft.com/office/drawing/2014/main" id="{DE635FD8-712D-4EE2-A5B6-3DD8DE9C25E9}"/>
              </a:ext>
            </a:extLst>
          </p:cNvPr>
          <p:cNvSpPr>
            <a:spLocks noGrp="1"/>
          </p:cNvSpPr>
          <p:nvPr>
            <p:ph type="pic" sz="quarter" idx="10" hasCustomPrompt="1"/>
          </p:nvPr>
        </p:nvSpPr>
        <p:spPr>
          <a:xfrm>
            <a:off x="0" y="0"/>
            <a:ext cx="12192000" cy="6858000"/>
          </a:xfrm>
        </p:spPr>
        <p:txBody>
          <a:bodyPr rtlCol="0"/>
          <a:lstStyle>
            <a:lvl1pPr marL="0" indent="0" algn="ctr">
              <a:buNone/>
              <a:defRPr/>
            </a:lvl1pPr>
          </a:lstStyle>
          <a:p>
            <a:pPr rtl="0"/>
            <a:r>
              <a:rPr lang="ru-RU" noProof="0"/>
              <a:t>Щелкните значок, чтобы добавить изображение</a:t>
            </a:r>
          </a:p>
        </p:txBody>
      </p:sp>
      <p:sp>
        <p:nvSpPr>
          <p:cNvPr id="14" name="Текст 13">
            <a:extLst>
              <a:ext uri="{FF2B5EF4-FFF2-40B4-BE49-F238E27FC236}">
                <a16:creationId xmlns:a16="http://schemas.microsoft.com/office/drawing/2014/main" id="{F80209DF-C4D9-43B8-AA05-F53619153042}"/>
              </a:ext>
            </a:extLst>
          </p:cNvPr>
          <p:cNvSpPr>
            <a:spLocks noGrp="1"/>
          </p:cNvSpPr>
          <p:nvPr>
            <p:ph type="body" sz="quarter" idx="12" hasCustomPrompt="1"/>
          </p:nvPr>
        </p:nvSpPr>
        <p:spPr>
          <a:xfrm>
            <a:off x="3512343" y="5922140"/>
            <a:ext cx="5167313" cy="518795"/>
          </a:xfrm>
        </p:spPr>
        <p:txBody>
          <a:bodyPr rtlCol="0">
            <a:noAutofit/>
          </a:bodyPr>
          <a:lstStyle>
            <a:lvl1pPr marL="0" indent="0" algn="ctr">
              <a:buNone/>
              <a:defRPr sz="1800" spc="300">
                <a:solidFill>
                  <a:schemeClr val="tx1"/>
                </a:solidFill>
              </a:defRPr>
            </a:lvl1pPr>
            <a:lvl2pPr marL="457200" indent="0">
              <a:buNone/>
              <a:defRPr/>
            </a:lvl2pPr>
          </a:lstStyle>
          <a:p>
            <a:pPr lvl="0" rtl="0"/>
            <a:r>
              <a:rPr lang="ru-RU" noProof="0"/>
              <a:t>Щелкните, чтобы изменить стили текста образца слайда</a:t>
            </a:r>
          </a:p>
        </p:txBody>
      </p:sp>
      <p:sp>
        <p:nvSpPr>
          <p:cNvPr id="7" name="Текст 6">
            <a:extLst>
              <a:ext uri="{FF2B5EF4-FFF2-40B4-BE49-F238E27FC236}">
                <a16:creationId xmlns:a16="http://schemas.microsoft.com/office/drawing/2014/main" id="{758235C5-25B1-4243-9762-4AAD3C08E8BE}"/>
              </a:ext>
            </a:extLst>
          </p:cNvPr>
          <p:cNvSpPr>
            <a:spLocks noGrp="1"/>
          </p:cNvSpPr>
          <p:nvPr>
            <p:ph type="body" idx="1" hasCustomPrompt="1"/>
          </p:nvPr>
        </p:nvSpPr>
        <p:spPr>
          <a:xfrm>
            <a:off x="4038600" y="3608511"/>
            <a:ext cx="4114800" cy="518795"/>
          </a:xfrm>
          <a:gradFill flip="none" rotWithShape="1">
            <a:gsLst>
              <a:gs pos="0">
                <a:schemeClr val="accent5"/>
              </a:gs>
              <a:gs pos="100000">
                <a:schemeClr val="accent2">
                  <a:lumMod val="97000"/>
                  <a:lumOff val="3000"/>
                </a:schemeClr>
              </a:gs>
              <a:gs pos="50000">
                <a:schemeClr val="accent1"/>
              </a:gs>
            </a:gsLst>
            <a:lin ang="10800000" scaled="1"/>
            <a:tileRect/>
          </a:gradFill>
        </p:spPr>
        <p:txBody>
          <a:bodyPr rtlCol="0">
            <a:noAutofit/>
          </a:bodyPr>
          <a:lstStyle>
            <a:lvl1pPr marL="0" indent="0" algn="ctr">
              <a:buNone/>
              <a:defRPr sz="1800" cap="all" baseline="0"/>
            </a:lvl1pPr>
          </a:lstStyle>
          <a:p>
            <a:pPr rtl="0"/>
            <a:r>
              <a:rPr lang="ru-RU" spc="300" noProof="0"/>
              <a:t>ГОДОВОЙ ОБЗОР</a:t>
            </a:r>
          </a:p>
        </p:txBody>
      </p:sp>
      <p:sp>
        <p:nvSpPr>
          <p:cNvPr id="2" name="Заголовок 1">
            <a:extLst>
              <a:ext uri="{FF2B5EF4-FFF2-40B4-BE49-F238E27FC236}">
                <a16:creationId xmlns:a16="http://schemas.microsoft.com/office/drawing/2014/main" id="{298B2C6E-DB6F-4476-8E95-9F6EC79392FD}"/>
              </a:ext>
            </a:extLst>
          </p:cNvPr>
          <p:cNvSpPr>
            <a:spLocks noGrp="1"/>
          </p:cNvSpPr>
          <p:nvPr>
            <p:ph type="title" hasCustomPrompt="1"/>
          </p:nvPr>
        </p:nvSpPr>
        <p:spPr>
          <a:xfrm>
            <a:off x="350836" y="2445633"/>
            <a:ext cx="11490325" cy="823913"/>
          </a:xfrm>
        </p:spPr>
        <p:txBody>
          <a:bodyPr rtlCol="0">
            <a:noAutofit/>
          </a:bodyPr>
          <a:lstStyle>
            <a:lvl1pPr>
              <a:lnSpc>
                <a:spcPct val="150000"/>
              </a:lnSpc>
              <a:spcBef>
                <a:spcPts val="1000"/>
              </a:spcBef>
              <a:defRPr sz="4000" cap="all" spc="300" baseline="0"/>
            </a:lvl1pPr>
          </a:lstStyle>
          <a:p>
            <a:pPr rtl="0"/>
            <a:r>
              <a:rPr lang="ru-RU" noProof="0"/>
              <a:t>Образец текста</a:t>
            </a:r>
          </a:p>
        </p:txBody>
      </p:sp>
    </p:spTree>
    <p:extLst>
      <p:ext uri="{BB962C8B-B14F-4D97-AF65-F5344CB8AC3E}">
        <p14:creationId xmlns:p14="http://schemas.microsoft.com/office/powerpoint/2010/main" val="3182303122"/>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Сводка">
    <p:spTree>
      <p:nvGrpSpPr>
        <p:cNvPr id="1" name=""/>
        <p:cNvGrpSpPr/>
        <p:nvPr/>
      </p:nvGrpSpPr>
      <p:grpSpPr>
        <a:xfrm>
          <a:off x="0" y="0"/>
          <a:ext cx="0" cy="0"/>
          <a:chOff x="0" y="0"/>
          <a:chExt cx="0" cy="0"/>
        </a:xfrm>
      </p:grpSpPr>
      <p:sp>
        <p:nvSpPr>
          <p:cNvPr id="9" name="Рисунок 8">
            <a:extLst>
              <a:ext uri="{FF2B5EF4-FFF2-40B4-BE49-F238E27FC236}">
                <a16:creationId xmlns:a16="http://schemas.microsoft.com/office/drawing/2014/main" id="{186FE9B2-6286-484B-8943-95EE0B6B0267}"/>
              </a:ext>
            </a:extLst>
          </p:cNvPr>
          <p:cNvSpPr>
            <a:spLocks noGrp="1"/>
          </p:cNvSpPr>
          <p:nvPr>
            <p:ph type="pic" sz="quarter" idx="14" hasCustomPrompt="1"/>
          </p:nvPr>
        </p:nvSpPr>
        <p:spPr>
          <a:xfrm>
            <a:off x="0" y="0"/>
            <a:ext cx="5416550" cy="6858000"/>
          </a:xfrm>
          <a:effectLst/>
        </p:spPr>
        <p:txBody>
          <a:bodyPr rtlCol="0" anchor="ctr"/>
          <a:lstStyle>
            <a:lvl1pPr marL="0" indent="0" algn="ctr">
              <a:buNone/>
              <a:defRPr/>
            </a:lvl1pPr>
          </a:lstStyle>
          <a:p>
            <a:pPr rtl="0"/>
            <a:r>
              <a:rPr lang="ru-RU" noProof="0"/>
              <a:t>Щелкните значок, чтобы добавить фото</a:t>
            </a:r>
          </a:p>
        </p:txBody>
      </p:sp>
      <p:sp>
        <p:nvSpPr>
          <p:cNvPr id="11" name="Номер слайда 5">
            <a:extLst>
              <a:ext uri="{FF2B5EF4-FFF2-40B4-BE49-F238E27FC236}">
                <a16:creationId xmlns:a16="http://schemas.microsoft.com/office/drawing/2014/main" id="{7D4E8708-8565-4A5B-9D9E-1D4F40EAF909}"/>
              </a:ext>
            </a:extLst>
          </p:cNvPr>
          <p:cNvSpPr>
            <a:spLocks noGrp="1"/>
          </p:cNvSpPr>
          <p:nvPr>
            <p:ph type="sldNum" sz="quarter" idx="4"/>
          </p:nvPr>
        </p:nvSpPr>
        <p:spPr>
          <a:xfrm>
            <a:off x="11549269" y="6468303"/>
            <a:ext cx="443948"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8C2E478F-E849-4A8C-AF1F-CBCC78A7CBFA}" type="slidenum">
              <a:rPr lang="ru-RU" noProof="0" smtClean="0"/>
              <a:t>‹#›</a:t>
            </a:fld>
            <a:endParaRPr lang="ru-RU" noProof="0"/>
          </a:p>
        </p:txBody>
      </p:sp>
      <p:sp>
        <p:nvSpPr>
          <p:cNvPr id="16" name="Объект 8">
            <a:extLst>
              <a:ext uri="{FF2B5EF4-FFF2-40B4-BE49-F238E27FC236}">
                <a16:creationId xmlns:a16="http://schemas.microsoft.com/office/drawing/2014/main" id="{42436126-0370-4532-A8AD-D20897982AD2}"/>
              </a:ext>
            </a:extLst>
          </p:cNvPr>
          <p:cNvSpPr>
            <a:spLocks noGrp="1"/>
          </p:cNvSpPr>
          <p:nvPr>
            <p:ph idx="1" hasCustomPrompt="1"/>
          </p:nvPr>
        </p:nvSpPr>
        <p:spPr>
          <a:xfrm>
            <a:off x="6096000" y="1661160"/>
            <a:ext cx="4646246" cy="2218585"/>
          </a:xfrm>
        </p:spPr>
        <p:txBody>
          <a:bodyPr rtlCol="0">
            <a:noAutofit/>
          </a:bodyPr>
          <a:lstStyle>
            <a:lvl1pPr>
              <a:defRPr/>
            </a:lvl1pPr>
          </a:lstStyle>
          <a:p>
            <a:pPr marL="0" indent="0" rtl="0">
              <a:lnSpc>
                <a:spcPct val="100000"/>
              </a:lnSpc>
              <a:buNone/>
            </a:pPr>
            <a:r>
              <a:rPr lang="ru-RU" sz="1600" noProof="0">
                <a:cs typeface="Biome Light" panose="020B0303030204020804" pitchFamily="34" charset="0"/>
              </a:rPr>
              <a:t>Образец текста.</a:t>
            </a:r>
          </a:p>
          <a:p>
            <a:pPr marL="0" indent="0" rtl="0">
              <a:buNone/>
            </a:pPr>
            <a:endParaRPr lang="ru-RU" noProof="0"/>
          </a:p>
        </p:txBody>
      </p:sp>
      <p:sp>
        <p:nvSpPr>
          <p:cNvPr id="17" name="Номер слайда 70">
            <a:extLst>
              <a:ext uri="{FF2B5EF4-FFF2-40B4-BE49-F238E27FC236}">
                <a16:creationId xmlns:a16="http://schemas.microsoft.com/office/drawing/2014/main" id="{AEC105AD-E933-4969-B038-0ABD6F013167}"/>
              </a:ext>
            </a:extLst>
          </p:cNvPr>
          <p:cNvSpPr txBox="1">
            <a:spLocks/>
          </p:cNvSpPr>
          <p:nvPr userDrawn="1"/>
        </p:nvSpPr>
        <p:spPr>
          <a:xfrm>
            <a:off x="11549269" y="6468303"/>
            <a:ext cx="443948"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fld id="{8C2E478F-E849-4A8C-AF1F-CBCC78A7CBFA}" type="slidenum">
              <a:rPr lang="ru-RU" noProof="0" smtClean="0"/>
              <a:pPr/>
              <a:t>‹#›</a:t>
            </a:fld>
            <a:endParaRPr lang="ru-RU" noProof="0"/>
          </a:p>
        </p:txBody>
      </p:sp>
      <p:sp>
        <p:nvSpPr>
          <p:cNvPr id="7" name="Заголовок 1">
            <a:extLst>
              <a:ext uri="{FF2B5EF4-FFF2-40B4-BE49-F238E27FC236}">
                <a16:creationId xmlns:a16="http://schemas.microsoft.com/office/drawing/2014/main" id="{76CDEBF2-B5C9-4887-B717-81C3D1A73CA9}"/>
              </a:ext>
            </a:extLst>
          </p:cNvPr>
          <p:cNvSpPr>
            <a:spLocks noGrp="1"/>
          </p:cNvSpPr>
          <p:nvPr>
            <p:ph type="title"/>
          </p:nvPr>
        </p:nvSpPr>
        <p:spPr>
          <a:xfrm>
            <a:off x="6095999" y="612037"/>
            <a:ext cx="5897218" cy="884238"/>
          </a:xfrm>
        </p:spPr>
        <p:txBody>
          <a:bodyPr lIns="91440" rIns="91440" rtlCol="0" anchor="t">
            <a:noAutofit/>
          </a:bodyPr>
          <a:lstStyle>
            <a:lvl1pPr algn="l">
              <a:lnSpc>
                <a:spcPct val="150000"/>
              </a:lnSpc>
              <a:spcBef>
                <a:spcPts val="1000"/>
              </a:spcBef>
              <a:defRPr sz="3200">
                <a:solidFill>
                  <a:schemeClr val="tx1"/>
                </a:solidFill>
              </a:defRPr>
            </a:lvl1pPr>
          </a:lstStyle>
          <a:p>
            <a:pPr rtl="0"/>
            <a:r>
              <a:rPr lang="ru-RU" noProof="0"/>
              <a:t>Образец заголовка</a:t>
            </a:r>
          </a:p>
        </p:txBody>
      </p:sp>
      <p:sp>
        <p:nvSpPr>
          <p:cNvPr id="2" name="Прямоугольник 1">
            <a:extLst>
              <a:ext uri="{FF2B5EF4-FFF2-40B4-BE49-F238E27FC236}">
                <a16:creationId xmlns:a16="http://schemas.microsoft.com/office/drawing/2014/main" id="{016A7FA3-8C13-4E5A-88C4-4357C8ACD73E}"/>
              </a:ext>
              <a:ext uri="{C183D7F6-B498-43B3-948B-1728B52AA6E4}">
                <adec:decorative xmlns:adec="http://schemas.microsoft.com/office/drawing/2017/decorative" xmlns="" val="1"/>
              </a:ext>
            </a:extLst>
          </p:cNvPr>
          <p:cNvSpPr/>
          <p:nvPr userDrawn="1"/>
        </p:nvSpPr>
        <p:spPr>
          <a:xfrm>
            <a:off x="6107044" y="6303963"/>
            <a:ext cx="3014980" cy="554037"/>
          </a:xfrm>
          <a:prstGeom prst="rect">
            <a:avLst/>
          </a:prstGeom>
          <a:gradFill flip="none" rotWithShape="1">
            <a:gsLst>
              <a:gs pos="0">
                <a:schemeClr val="accent5"/>
              </a:gs>
              <a:gs pos="100000">
                <a:schemeClr val="accent2">
                  <a:lumMod val="97000"/>
                  <a:lumOff val="3000"/>
                </a:schemeClr>
              </a:gs>
              <a:gs pos="50000">
                <a:schemeClr val="accent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spTree>
    <p:extLst>
      <p:ext uri="{BB962C8B-B14F-4D97-AF65-F5344CB8AC3E}">
        <p14:creationId xmlns:p14="http://schemas.microsoft.com/office/powerpoint/2010/main" val="37131968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Заключение">
    <p:bg>
      <p:bgRef idx="1001">
        <a:schemeClr val="bg1"/>
      </p:bgRef>
    </p:bg>
    <p:spTree>
      <p:nvGrpSpPr>
        <p:cNvPr id="1" name=""/>
        <p:cNvGrpSpPr/>
        <p:nvPr/>
      </p:nvGrpSpPr>
      <p:grpSpPr>
        <a:xfrm>
          <a:off x="0" y="0"/>
          <a:ext cx="0" cy="0"/>
          <a:chOff x="0" y="0"/>
          <a:chExt cx="0" cy="0"/>
        </a:xfrm>
      </p:grpSpPr>
      <p:sp>
        <p:nvSpPr>
          <p:cNvPr id="3" name="Рисунок 2">
            <a:extLst>
              <a:ext uri="{FF2B5EF4-FFF2-40B4-BE49-F238E27FC236}">
                <a16:creationId xmlns:a16="http://schemas.microsoft.com/office/drawing/2014/main" id="{DE635FD8-712D-4EE2-A5B6-3DD8DE9C25E9}"/>
              </a:ext>
            </a:extLst>
          </p:cNvPr>
          <p:cNvSpPr>
            <a:spLocks noGrp="1"/>
          </p:cNvSpPr>
          <p:nvPr>
            <p:ph type="pic" sz="quarter" idx="10" hasCustomPrompt="1"/>
          </p:nvPr>
        </p:nvSpPr>
        <p:spPr>
          <a:xfrm>
            <a:off x="0" y="0"/>
            <a:ext cx="12192000" cy="6858000"/>
          </a:xfrm>
        </p:spPr>
        <p:txBody>
          <a:bodyPr rtlCol="0"/>
          <a:lstStyle>
            <a:lvl1pPr marL="0" indent="0" algn="ctr">
              <a:buNone/>
              <a:defRPr/>
            </a:lvl1pPr>
          </a:lstStyle>
          <a:p>
            <a:pPr rtl="0"/>
            <a:r>
              <a:rPr lang="ru-RU" noProof="0"/>
              <a:t>Щелкните значок, чтобы добавить фото</a:t>
            </a:r>
          </a:p>
        </p:txBody>
      </p:sp>
      <p:sp>
        <p:nvSpPr>
          <p:cNvPr id="6" name="Заголовок 5">
            <a:extLst>
              <a:ext uri="{FF2B5EF4-FFF2-40B4-BE49-F238E27FC236}">
                <a16:creationId xmlns:a16="http://schemas.microsoft.com/office/drawing/2014/main" id="{D9074D0F-754F-4F2C-A410-F222D2D2346E}"/>
              </a:ext>
            </a:extLst>
          </p:cNvPr>
          <p:cNvSpPr>
            <a:spLocks noGrp="1"/>
          </p:cNvSpPr>
          <p:nvPr>
            <p:ph type="title" idx="4294967295"/>
          </p:nvPr>
        </p:nvSpPr>
        <p:spPr>
          <a:xfrm>
            <a:off x="702365" y="1660810"/>
            <a:ext cx="10787270" cy="830649"/>
          </a:xfrm>
        </p:spPr>
        <p:txBody>
          <a:bodyPr rtlCol="0">
            <a:noAutofit/>
          </a:bodyPr>
          <a:lstStyle/>
          <a:p>
            <a:pPr rtl="0"/>
            <a:r>
              <a:rPr lang="ru-RU" sz="4000" spc="300" noProof="0"/>
              <a:t>Образец заголовка</a:t>
            </a:r>
          </a:p>
        </p:txBody>
      </p:sp>
      <p:sp>
        <p:nvSpPr>
          <p:cNvPr id="14" name="Текст 13">
            <a:extLst>
              <a:ext uri="{FF2B5EF4-FFF2-40B4-BE49-F238E27FC236}">
                <a16:creationId xmlns:a16="http://schemas.microsoft.com/office/drawing/2014/main" id="{F80209DF-C4D9-43B8-AA05-F53619153042}"/>
              </a:ext>
            </a:extLst>
          </p:cNvPr>
          <p:cNvSpPr>
            <a:spLocks noGrp="1"/>
          </p:cNvSpPr>
          <p:nvPr>
            <p:ph type="body" sz="quarter" idx="12" hasCustomPrompt="1"/>
          </p:nvPr>
        </p:nvSpPr>
        <p:spPr>
          <a:xfrm>
            <a:off x="3512343" y="5137992"/>
            <a:ext cx="5167313" cy="518795"/>
          </a:xfrm>
          <a:gradFill flip="none" rotWithShape="1">
            <a:gsLst>
              <a:gs pos="0">
                <a:schemeClr val="accent5"/>
              </a:gs>
              <a:gs pos="100000">
                <a:schemeClr val="accent2">
                  <a:lumMod val="97000"/>
                  <a:lumOff val="3000"/>
                </a:schemeClr>
              </a:gs>
              <a:gs pos="50000">
                <a:schemeClr val="accent1"/>
              </a:gs>
            </a:gsLst>
            <a:lin ang="10800000" scaled="1"/>
            <a:tileRect/>
          </a:gradFill>
        </p:spPr>
        <p:txBody>
          <a:bodyPr rtlCol="0">
            <a:noAutofit/>
          </a:bodyPr>
          <a:lstStyle>
            <a:lvl1pPr marL="0" indent="0" algn="ctr">
              <a:buNone/>
              <a:defRPr sz="1800" spc="300">
                <a:solidFill>
                  <a:schemeClr val="tx1"/>
                </a:solidFill>
              </a:defRPr>
            </a:lvl1pPr>
            <a:lvl2pPr marL="457200" indent="0">
              <a:buNone/>
              <a:defRPr/>
            </a:lvl2pPr>
          </a:lstStyle>
          <a:p>
            <a:pPr lvl="0" rtl="0"/>
            <a:r>
              <a:rPr lang="ru-RU" noProof="0"/>
              <a:t>ОБРАЗЕЦ ТЕКСТА</a:t>
            </a:r>
          </a:p>
        </p:txBody>
      </p:sp>
      <p:sp>
        <p:nvSpPr>
          <p:cNvPr id="31" name="Текст 13">
            <a:extLst>
              <a:ext uri="{FF2B5EF4-FFF2-40B4-BE49-F238E27FC236}">
                <a16:creationId xmlns:a16="http://schemas.microsoft.com/office/drawing/2014/main" id="{1D89734B-03E0-4ADE-8F62-C819F3E976D5}"/>
              </a:ext>
            </a:extLst>
          </p:cNvPr>
          <p:cNvSpPr>
            <a:spLocks noGrp="1"/>
          </p:cNvSpPr>
          <p:nvPr>
            <p:ph type="body" sz="quarter" idx="16" hasCustomPrompt="1"/>
          </p:nvPr>
        </p:nvSpPr>
        <p:spPr>
          <a:xfrm>
            <a:off x="588194" y="3903126"/>
            <a:ext cx="3064668" cy="518795"/>
          </a:xfrm>
        </p:spPr>
        <p:txBody>
          <a:bodyPr rtlCol="0">
            <a:noAutofit/>
          </a:bodyPr>
          <a:lstStyle>
            <a:lvl1pPr marL="0" indent="0" algn="ctr">
              <a:buNone/>
              <a:defRPr sz="1800" spc="300">
                <a:solidFill>
                  <a:schemeClr val="tx1"/>
                </a:solidFill>
              </a:defRPr>
            </a:lvl1pPr>
            <a:lvl2pPr marL="457200" indent="0">
              <a:buNone/>
              <a:defRPr/>
            </a:lvl2pPr>
          </a:lstStyle>
          <a:p>
            <a:pPr lvl="0" rtl="0"/>
            <a:r>
              <a:rPr lang="ru-RU" noProof="0"/>
              <a:t>ЩЕЛКНИТЕ, ЧТОБЫ ИЗМЕНИТЬ</a:t>
            </a:r>
          </a:p>
        </p:txBody>
      </p:sp>
      <p:sp>
        <p:nvSpPr>
          <p:cNvPr id="32" name="Текст 13">
            <a:extLst>
              <a:ext uri="{FF2B5EF4-FFF2-40B4-BE49-F238E27FC236}">
                <a16:creationId xmlns:a16="http://schemas.microsoft.com/office/drawing/2014/main" id="{85971F4D-8B59-4B3E-9169-64E0EF1BA85F}"/>
              </a:ext>
            </a:extLst>
          </p:cNvPr>
          <p:cNvSpPr>
            <a:spLocks noGrp="1"/>
          </p:cNvSpPr>
          <p:nvPr>
            <p:ph type="body" sz="quarter" idx="17" hasCustomPrompt="1"/>
          </p:nvPr>
        </p:nvSpPr>
        <p:spPr>
          <a:xfrm>
            <a:off x="4563664" y="3893330"/>
            <a:ext cx="3064668" cy="518795"/>
          </a:xfrm>
        </p:spPr>
        <p:txBody>
          <a:bodyPr rtlCol="0">
            <a:noAutofit/>
          </a:bodyPr>
          <a:lstStyle>
            <a:lvl1pPr marL="0" indent="0" algn="ctr">
              <a:buNone/>
              <a:defRPr sz="1800" spc="300">
                <a:solidFill>
                  <a:schemeClr val="tx1"/>
                </a:solidFill>
              </a:defRPr>
            </a:lvl1pPr>
            <a:lvl2pPr marL="457200" indent="0">
              <a:buNone/>
              <a:defRPr/>
            </a:lvl2pPr>
          </a:lstStyle>
          <a:p>
            <a:pPr lvl="0" rtl="0"/>
            <a:r>
              <a:rPr lang="ru-RU" noProof="0"/>
              <a:t>щелкните, чтобы изменить</a:t>
            </a:r>
          </a:p>
        </p:txBody>
      </p:sp>
      <p:sp>
        <p:nvSpPr>
          <p:cNvPr id="33" name="Текст 13">
            <a:extLst>
              <a:ext uri="{FF2B5EF4-FFF2-40B4-BE49-F238E27FC236}">
                <a16:creationId xmlns:a16="http://schemas.microsoft.com/office/drawing/2014/main" id="{90B19777-E2ED-419C-B486-857117FD081B}"/>
              </a:ext>
            </a:extLst>
          </p:cNvPr>
          <p:cNvSpPr>
            <a:spLocks noGrp="1"/>
          </p:cNvSpPr>
          <p:nvPr>
            <p:ph type="body" sz="quarter" idx="18" hasCustomPrompt="1"/>
          </p:nvPr>
        </p:nvSpPr>
        <p:spPr>
          <a:xfrm>
            <a:off x="8539138" y="3903126"/>
            <a:ext cx="3064668" cy="518795"/>
          </a:xfrm>
        </p:spPr>
        <p:txBody>
          <a:bodyPr rtlCol="0">
            <a:noAutofit/>
          </a:bodyPr>
          <a:lstStyle>
            <a:lvl1pPr marL="0" indent="0" algn="ctr">
              <a:buNone/>
              <a:defRPr sz="1800" spc="300">
                <a:solidFill>
                  <a:schemeClr val="tx1"/>
                </a:solidFill>
              </a:defRPr>
            </a:lvl1pPr>
            <a:lvl2pPr marL="457200" indent="0">
              <a:buNone/>
              <a:defRPr/>
            </a:lvl2pPr>
          </a:lstStyle>
          <a:p>
            <a:pPr lvl="0" rtl="0"/>
            <a:r>
              <a:rPr lang="ru-RU" noProof="0"/>
              <a:t>щелкните, чтобы изменить</a:t>
            </a:r>
          </a:p>
        </p:txBody>
      </p:sp>
      <p:sp>
        <p:nvSpPr>
          <p:cNvPr id="34" name="Место для изображения из Интернета 33">
            <a:extLst>
              <a:ext uri="{FF2B5EF4-FFF2-40B4-BE49-F238E27FC236}">
                <a16:creationId xmlns:a16="http://schemas.microsoft.com/office/drawing/2014/main" id="{1A58EB44-F532-4998-B316-61C738C37BF5}"/>
              </a:ext>
            </a:extLst>
          </p:cNvPr>
          <p:cNvSpPr>
            <a:spLocks noGrp="1"/>
          </p:cNvSpPr>
          <p:nvPr>
            <p:ph type="clipArt" sz="quarter" idx="19" hasCustomPrompt="1"/>
          </p:nvPr>
        </p:nvSpPr>
        <p:spPr>
          <a:xfrm>
            <a:off x="1754768" y="3098985"/>
            <a:ext cx="731520" cy="731520"/>
          </a:xfrm>
        </p:spPr>
        <p:txBody>
          <a:bodyPr rtlCol="0">
            <a:noAutofit/>
          </a:bodyPr>
          <a:lstStyle>
            <a:lvl1pPr marL="0" indent="0">
              <a:buNone/>
              <a:defRPr/>
            </a:lvl1pPr>
          </a:lstStyle>
          <a:p>
            <a:pPr rtl="0"/>
            <a:r>
              <a:rPr lang="ru-RU" noProof="0"/>
              <a:t>Значок</a:t>
            </a:r>
          </a:p>
        </p:txBody>
      </p:sp>
      <p:sp>
        <p:nvSpPr>
          <p:cNvPr id="35" name="Место для изображения из Интернета 33">
            <a:extLst>
              <a:ext uri="{FF2B5EF4-FFF2-40B4-BE49-F238E27FC236}">
                <a16:creationId xmlns:a16="http://schemas.microsoft.com/office/drawing/2014/main" id="{33763C3C-3545-40BD-9B2C-DC4C0E4CE819}"/>
              </a:ext>
            </a:extLst>
          </p:cNvPr>
          <p:cNvSpPr>
            <a:spLocks noGrp="1"/>
          </p:cNvSpPr>
          <p:nvPr>
            <p:ph type="clipArt" sz="quarter" idx="20" hasCustomPrompt="1"/>
          </p:nvPr>
        </p:nvSpPr>
        <p:spPr>
          <a:xfrm>
            <a:off x="5730240" y="3098985"/>
            <a:ext cx="731520" cy="731520"/>
          </a:xfrm>
        </p:spPr>
        <p:txBody>
          <a:bodyPr rtlCol="0">
            <a:noAutofit/>
          </a:bodyPr>
          <a:lstStyle>
            <a:lvl1pPr marL="0" indent="0">
              <a:buNone/>
              <a:defRPr/>
            </a:lvl1pPr>
          </a:lstStyle>
          <a:p>
            <a:pPr rtl="0"/>
            <a:r>
              <a:rPr lang="ru-RU" noProof="0"/>
              <a:t>Значок</a:t>
            </a:r>
          </a:p>
        </p:txBody>
      </p:sp>
      <p:sp>
        <p:nvSpPr>
          <p:cNvPr id="36" name="Место для изображения из Интернета 33">
            <a:extLst>
              <a:ext uri="{FF2B5EF4-FFF2-40B4-BE49-F238E27FC236}">
                <a16:creationId xmlns:a16="http://schemas.microsoft.com/office/drawing/2014/main" id="{1C5D3777-17F3-4225-8C52-2EF1DB4FD54A}"/>
              </a:ext>
            </a:extLst>
          </p:cNvPr>
          <p:cNvSpPr>
            <a:spLocks noGrp="1"/>
          </p:cNvSpPr>
          <p:nvPr>
            <p:ph type="clipArt" sz="quarter" idx="21" hasCustomPrompt="1"/>
          </p:nvPr>
        </p:nvSpPr>
        <p:spPr>
          <a:xfrm>
            <a:off x="9705712" y="3098985"/>
            <a:ext cx="731520" cy="731520"/>
          </a:xfrm>
        </p:spPr>
        <p:txBody>
          <a:bodyPr rtlCol="0">
            <a:noAutofit/>
          </a:bodyPr>
          <a:lstStyle>
            <a:lvl1pPr marL="0" indent="0">
              <a:buNone/>
              <a:defRPr/>
            </a:lvl1pPr>
          </a:lstStyle>
          <a:p>
            <a:pPr rtl="0"/>
            <a:r>
              <a:rPr lang="ru-RU" noProof="0"/>
              <a:t>Значок</a:t>
            </a:r>
          </a:p>
        </p:txBody>
      </p:sp>
    </p:spTree>
    <p:extLst>
      <p:ext uri="{BB962C8B-B14F-4D97-AF65-F5344CB8AC3E}">
        <p14:creationId xmlns:p14="http://schemas.microsoft.com/office/powerpoint/2010/main" val="3173740392"/>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Повестка">
    <p:spTree>
      <p:nvGrpSpPr>
        <p:cNvPr id="1" name=""/>
        <p:cNvGrpSpPr/>
        <p:nvPr/>
      </p:nvGrpSpPr>
      <p:grpSpPr>
        <a:xfrm>
          <a:off x="0" y="0"/>
          <a:ext cx="0" cy="0"/>
          <a:chOff x="0" y="0"/>
          <a:chExt cx="0" cy="0"/>
        </a:xfrm>
      </p:grpSpPr>
      <p:sp>
        <p:nvSpPr>
          <p:cNvPr id="11" name="Рисунок 10">
            <a:extLst>
              <a:ext uri="{FF2B5EF4-FFF2-40B4-BE49-F238E27FC236}">
                <a16:creationId xmlns:a16="http://schemas.microsoft.com/office/drawing/2014/main" id="{912AA41C-A030-4521-8130-6A8E4543F277}"/>
              </a:ext>
            </a:extLst>
          </p:cNvPr>
          <p:cNvSpPr>
            <a:spLocks noGrp="1"/>
          </p:cNvSpPr>
          <p:nvPr>
            <p:ph type="pic" sz="quarter" idx="13" hasCustomPrompt="1"/>
          </p:nvPr>
        </p:nvSpPr>
        <p:spPr>
          <a:xfrm>
            <a:off x="0" y="0"/>
            <a:ext cx="6096000" cy="6858000"/>
          </a:xfrm>
          <a:prstGeom prst="parallelogram">
            <a:avLst/>
          </a:prstGeom>
          <a:effectLst/>
        </p:spPr>
        <p:txBody>
          <a:bodyPr rtlCol="0" anchor="ctr"/>
          <a:lstStyle>
            <a:lvl1pPr marL="0" indent="0" algn="ctr">
              <a:buNone/>
              <a:defRPr/>
            </a:lvl1pPr>
          </a:lstStyle>
          <a:p>
            <a:pPr rtl="0"/>
            <a:r>
              <a:rPr lang="ru-RU" noProof="0"/>
              <a:t>Щелкните значок, чтобы добавить фото</a:t>
            </a:r>
          </a:p>
        </p:txBody>
      </p:sp>
      <p:sp>
        <p:nvSpPr>
          <p:cNvPr id="2" name="Заголовок 1">
            <a:extLst>
              <a:ext uri="{FF2B5EF4-FFF2-40B4-BE49-F238E27FC236}">
                <a16:creationId xmlns:a16="http://schemas.microsoft.com/office/drawing/2014/main" id="{7C83D428-B974-43F4-9246-0A2EECA11A5B}"/>
              </a:ext>
            </a:extLst>
          </p:cNvPr>
          <p:cNvSpPr>
            <a:spLocks noGrp="1"/>
          </p:cNvSpPr>
          <p:nvPr>
            <p:ph type="title" hasCustomPrompt="1"/>
          </p:nvPr>
        </p:nvSpPr>
        <p:spPr>
          <a:xfrm>
            <a:off x="7068819" y="642927"/>
            <a:ext cx="4846320" cy="1435947"/>
          </a:xfrm>
        </p:spPr>
        <p:txBody>
          <a:bodyPr rtlCol="0" anchor="t">
            <a:noAutofit/>
          </a:bodyPr>
          <a:lstStyle>
            <a:lvl1pPr algn="l">
              <a:lnSpc>
                <a:spcPct val="150000"/>
              </a:lnSpc>
              <a:spcBef>
                <a:spcPts val="1000"/>
              </a:spcBef>
              <a:defRPr sz="5400" baseline="0"/>
            </a:lvl1pPr>
          </a:lstStyle>
          <a:p>
            <a:pPr rtl="0"/>
            <a:r>
              <a:rPr lang="ru-RU" noProof="0"/>
              <a:t>Название</a:t>
            </a:r>
          </a:p>
        </p:txBody>
      </p:sp>
      <p:sp>
        <p:nvSpPr>
          <p:cNvPr id="5" name="Нижний колонтитул 4">
            <a:extLst>
              <a:ext uri="{FF2B5EF4-FFF2-40B4-BE49-F238E27FC236}">
                <a16:creationId xmlns:a16="http://schemas.microsoft.com/office/drawing/2014/main" id="{BC79732E-D749-40DD-8365-05028518765D}"/>
              </a:ext>
            </a:extLst>
          </p:cNvPr>
          <p:cNvSpPr>
            <a:spLocks noGrp="1"/>
          </p:cNvSpPr>
          <p:nvPr>
            <p:ph type="ftr" sz="quarter" idx="11"/>
          </p:nvPr>
        </p:nvSpPr>
        <p:spPr/>
        <p:txBody>
          <a:bodyPr rtlCol="0"/>
          <a:lstStyle/>
          <a:p>
            <a:pPr rtl="0"/>
            <a:r>
              <a:rPr lang="ru-RU" noProof="0"/>
              <a:t>Добавить нижний колонтитул</a:t>
            </a:r>
          </a:p>
        </p:txBody>
      </p:sp>
      <p:sp>
        <p:nvSpPr>
          <p:cNvPr id="6" name="Номер слайда 5">
            <a:extLst>
              <a:ext uri="{FF2B5EF4-FFF2-40B4-BE49-F238E27FC236}">
                <a16:creationId xmlns:a16="http://schemas.microsoft.com/office/drawing/2014/main" id="{88F55E23-C4CC-4E9B-80F4-C4BEA6E2DD84}"/>
              </a:ext>
            </a:extLst>
          </p:cNvPr>
          <p:cNvSpPr>
            <a:spLocks noGrp="1"/>
          </p:cNvSpPr>
          <p:nvPr>
            <p:ph type="sldNum" sz="quarter" idx="12"/>
          </p:nvPr>
        </p:nvSpPr>
        <p:spPr/>
        <p:txBody>
          <a:bodyPr rtlCol="0"/>
          <a:lstStyle/>
          <a:p>
            <a:pPr rtl="0"/>
            <a:fld id="{8C2E478F-E849-4A8C-AF1F-CBCC78A7CBFA}" type="slidenum">
              <a:rPr lang="ru-RU" noProof="0" smtClean="0"/>
              <a:t>‹#›</a:t>
            </a:fld>
            <a:endParaRPr lang="ru-RU" noProof="0"/>
          </a:p>
        </p:txBody>
      </p:sp>
      <p:sp>
        <p:nvSpPr>
          <p:cNvPr id="13" name="Текст 12">
            <a:extLst>
              <a:ext uri="{FF2B5EF4-FFF2-40B4-BE49-F238E27FC236}">
                <a16:creationId xmlns:a16="http://schemas.microsoft.com/office/drawing/2014/main" id="{9D00A38D-CFE8-4333-B9D2-D3E7EACA4F0E}"/>
              </a:ext>
            </a:extLst>
          </p:cNvPr>
          <p:cNvSpPr>
            <a:spLocks noGrp="1"/>
          </p:cNvSpPr>
          <p:nvPr>
            <p:ph type="body" sz="quarter" idx="15" hasCustomPrompt="1"/>
          </p:nvPr>
        </p:nvSpPr>
        <p:spPr>
          <a:xfrm>
            <a:off x="7068820" y="2078875"/>
            <a:ext cx="4114800" cy="3798888"/>
          </a:xfrm>
        </p:spPr>
        <p:txBody>
          <a:bodyPr rtlCol="0">
            <a:noAutofit/>
          </a:bodyPr>
          <a:lstStyle>
            <a:lvl1pPr marL="0" indent="0">
              <a:buNone/>
              <a:defRPr sz="1800" spc="300"/>
            </a:lvl1pPr>
          </a:lstStyle>
          <a:p>
            <a:pPr lvl="0" rtl="0"/>
            <a:r>
              <a:rPr lang="ru-RU" noProof="0"/>
              <a:t>ОБРАЗЕЦ ТЕКСТА</a:t>
            </a:r>
          </a:p>
        </p:txBody>
      </p:sp>
      <p:sp>
        <p:nvSpPr>
          <p:cNvPr id="3" name="Прямоугольник 2">
            <a:extLst>
              <a:ext uri="{FF2B5EF4-FFF2-40B4-BE49-F238E27FC236}">
                <a16:creationId xmlns:a16="http://schemas.microsoft.com/office/drawing/2014/main" id="{1AA8588E-221D-4931-A290-C5C4184435AD}"/>
              </a:ext>
              <a:ext uri="{C183D7F6-B498-43B3-948B-1728B52AA6E4}">
                <adec:decorative xmlns:adec="http://schemas.microsoft.com/office/drawing/2017/decorative" xmlns="" val="1"/>
              </a:ext>
            </a:extLst>
          </p:cNvPr>
          <p:cNvSpPr/>
          <p:nvPr userDrawn="1"/>
        </p:nvSpPr>
        <p:spPr>
          <a:xfrm>
            <a:off x="7068820" y="6303963"/>
            <a:ext cx="3014980" cy="554037"/>
          </a:xfrm>
          <a:prstGeom prst="rect">
            <a:avLst/>
          </a:prstGeom>
          <a:gradFill flip="none" rotWithShape="1">
            <a:gsLst>
              <a:gs pos="0">
                <a:schemeClr val="accent5"/>
              </a:gs>
              <a:gs pos="100000">
                <a:schemeClr val="accent2">
                  <a:lumMod val="97000"/>
                  <a:lumOff val="3000"/>
                </a:schemeClr>
              </a:gs>
              <a:gs pos="50000">
                <a:schemeClr val="accent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spTree>
    <p:extLst>
      <p:ext uri="{BB962C8B-B14F-4D97-AF65-F5344CB8AC3E}">
        <p14:creationId xmlns:p14="http://schemas.microsoft.com/office/powerpoint/2010/main" val="16291152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Введение">
    <p:spTree>
      <p:nvGrpSpPr>
        <p:cNvPr id="1" name=""/>
        <p:cNvGrpSpPr/>
        <p:nvPr/>
      </p:nvGrpSpPr>
      <p:grpSpPr>
        <a:xfrm>
          <a:off x="0" y="0"/>
          <a:ext cx="0" cy="0"/>
          <a:chOff x="0" y="0"/>
          <a:chExt cx="0" cy="0"/>
        </a:xfrm>
      </p:grpSpPr>
      <p:sp>
        <p:nvSpPr>
          <p:cNvPr id="20" name="Текст 19">
            <a:extLst>
              <a:ext uri="{FF2B5EF4-FFF2-40B4-BE49-F238E27FC236}">
                <a16:creationId xmlns:a16="http://schemas.microsoft.com/office/drawing/2014/main" id="{E5539E44-E270-49B4-8B0A-07870325AA91}"/>
              </a:ext>
            </a:extLst>
          </p:cNvPr>
          <p:cNvSpPr>
            <a:spLocks noGrp="1"/>
          </p:cNvSpPr>
          <p:nvPr>
            <p:ph type="body" sz="quarter" idx="16" hasCustomPrompt="1"/>
          </p:nvPr>
        </p:nvSpPr>
        <p:spPr>
          <a:xfrm>
            <a:off x="6225539" y="1546138"/>
            <a:ext cx="4023360" cy="464871"/>
          </a:xfrm>
          <a:gradFill flip="none" rotWithShape="1">
            <a:gsLst>
              <a:gs pos="0">
                <a:schemeClr val="accent5"/>
              </a:gs>
              <a:gs pos="100000">
                <a:schemeClr val="accent2">
                  <a:lumMod val="97000"/>
                  <a:lumOff val="3000"/>
                </a:schemeClr>
              </a:gs>
              <a:gs pos="50000">
                <a:schemeClr val="accent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lvl1pPr marL="0" indent="0" algn="ctr">
              <a:lnSpc>
                <a:spcPct val="100000"/>
              </a:lnSpc>
              <a:spcBef>
                <a:spcPts val="0"/>
              </a:spcBef>
              <a:buNone/>
              <a:defRPr lang="en-US" sz="1400" spc="300" baseline="0" dirty="0">
                <a:solidFill>
                  <a:schemeClr val="lt1"/>
                </a:solidFill>
              </a:defRPr>
            </a:lvl1pPr>
          </a:lstStyle>
          <a:p>
            <a:pPr marL="0" lvl="0" algn="ctr" rtl="0"/>
            <a:r>
              <a:rPr lang="ru-RU" noProof="0"/>
              <a:t>ОБРАЗЕЦ ТЕКСТА</a:t>
            </a:r>
          </a:p>
        </p:txBody>
      </p:sp>
      <p:sp>
        <p:nvSpPr>
          <p:cNvPr id="9" name="Рисунок 8">
            <a:extLst>
              <a:ext uri="{FF2B5EF4-FFF2-40B4-BE49-F238E27FC236}">
                <a16:creationId xmlns:a16="http://schemas.microsoft.com/office/drawing/2014/main" id="{186FE9B2-6286-484B-8943-95EE0B6B0267}"/>
              </a:ext>
            </a:extLst>
          </p:cNvPr>
          <p:cNvSpPr>
            <a:spLocks noGrp="1"/>
          </p:cNvSpPr>
          <p:nvPr>
            <p:ph type="pic" sz="quarter" idx="14" hasCustomPrompt="1"/>
          </p:nvPr>
        </p:nvSpPr>
        <p:spPr>
          <a:xfrm>
            <a:off x="0" y="0"/>
            <a:ext cx="5416550" cy="6846932"/>
          </a:xfrm>
          <a:effectLst/>
        </p:spPr>
        <p:txBody>
          <a:bodyPr rtlCol="0" anchor="ctr"/>
          <a:lstStyle>
            <a:lvl1pPr marL="0" indent="0" algn="ctr">
              <a:buNone/>
              <a:defRPr/>
            </a:lvl1pPr>
          </a:lstStyle>
          <a:p>
            <a:pPr rtl="0"/>
            <a:r>
              <a:rPr lang="ru-RU" noProof="0"/>
              <a:t>Щелкните значок, чтобы добавить фото</a:t>
            </a:r>
          </a:p>
        </p:txBody>
      </p:sp>
      <p:sp>
        <p:nvSpPr>
          <p:cNvPr id="11" name="Номер слайда 5">
            <a:extLst>
              <a:ext uri="{FF2B5EF4-FFF2-40B4-BE49-F238E27FC236}">
                <a16:creationId xmlns:a16="http://schemas.microsoft.com/office/drawing/2014/main" id="{7D4E8708-8565-4A5B-9D9E-1D4F40EAF909}"/>
              </a:ext>
            </a:extLst>
          </p:cNvPr>
          <p:cNvSpPr>
            <a:spLocks noGrp="1"/>
          </p:cNvSpPr>
          <p:nvPr>
            <p:ph type="sldNum" sz="quarter" idx="4"/>
          </p:nvPr>
        </p:nvSpPr>
        <p:spPr>
          <a:xfrm>
            <a:off x="11549269" y="6468303"/>
            <a:ext cx="443948"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8C2E478F-E849-4A8C-AF1F-CBCC78A7CBFA}" type="slidenum">
              <a:rPr lang="ru-RU" noProof="0" smtClean="0"/>
              <a:t>‹#›</a:t>
            </a:fld>
            <a:endParaRPr lang="ru-RU" noProof="0"/>
          </a:p>
        </p:txBody>
      </p:sp>
      <p:sp>
        <p:nvSpPr>
          <p:cNvPr id="16" name="Объект 8">
            <a:extLst>
              <a:ext uri="{FF2B5EF4-FFF2-40B4-BE49-F238E27FC236}">
                <a16:creationId xmlns:a16="http://schemas.microsoft.com/office/drawing/2014/main" id="{42436126-0370-4532-A8AD-D20897982AD2}"/>
              </a:ext>
            </a:extLst>
          </p:cNvPr>
          <p:cNvSpPr>
            <a:spLocks noGrp="1"/>
          </p:cNvSpPr>
          <p:nvPr>
            <p:ph idx="1" hasCustomPrompt="1"/>
          </p:nvPr>
        </p:nvSpPr>
        <p:spPr>
          <a:xfrm>
            <a:off x="6096000" y="2799617"/>
            <a:ext cx="4646246" cy="2218585"/>
          </a:xfrm>
        </p:spPr>
        <p:txBody>
          <a:bodyPr rtlCol="0">
            <a:noAutofit/>
          </a:bodyPr>
          <a:lstStyle>
            <a:lvl1pPr>
              <a:defRPr/>
            </a:lvl1pPr>
          </a:lstStyle>
          <a:p>
            <a:pPr marL="0" indent="0" rtl="0">
              <a:lnSpc>
                <a:spcPct val="100000"/>
              </a:lnSpc>
              <a:buNone/>
            </a:pPr>
            <a:r>
              <a:rPr lang="ru-RU" sz="1600" noProof="0">
                <a:cs typeface="Biome Light" panose="020B0303030204020804" pitchFamily="34" charset="0"/>
              </a:rPr>
              <a:t>Образец текста.</a:t>
            </a:r>
          </a:p>
          <a:p>
            <a:pPr marL="0" indent="0" rtl="0">
              <a:buNone/>
            </a:pPr>
            <a:endParaRPr lang="ru-RU" noProof="0"/>
          </a:p>
        </p:txBody>
      </p:sp>
      <p:sp>
        <p:nvSpPr>
          <p:cNvPr id="17" name="Номер слайда 70">
            <a:extLst>
              <a:ext uri="{FF2B5EF4-FFF2-40B4-BE49-F238E27FC236}">
                <a16:creationId xmlns:a16="http://schemas.microsoft.com/office/drawing/2014/main" id="{AEC105AD-E933-4969-B038-0ABD6F013167}"/>
              </a:ext>
            </a:extLst>
          </p:cNvPr>
          <p:cNvSpPr txBox="1">
            <a:spLocks/>
          </p:cNvSpPr>
          <p:nvPr userDrawn="1"/>
        </p:nvSpPr>
        <p:spPr>
          <a:xfrm>
            <a:off x="11549269" y="6468303"/>
            <a:ext cx="443948"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fld id="{8C2E478F-E849-4A8C-AF1F-CBCC78A7CBFA}" type="slidenum">
              <a:rPr lang="ru-RU" noProof="0" smtClean="0"/>
              <a:pPr/>
              <a:t>‹#›</a:t>
            </a:fld>
            <a:endParaRPr lang="ru-RU" noProof="0"/>
          </a:p>
        </p:txBody>
      </p:sp>
      <p:sp>
        <p:nvSpPr>
          <p:cNvPr id="2" name="Заголовок 1">
            <a:extLst>
              <a:ext uri="{FF2B5EF4-FFF2-40B4-BE49-F238E27FC236}">
                <a16:creationId xmlns:a16="http://schemas.microsoft.com/office/drawing/2014/main" id="{3CB0E4A3-5566-43FE-A59F-2C4F4FE7F32A}"/>
              </a:ext>
            </a:extLst>
          </p:cNvPr>
          <p:cNvSpPr>
            <a:spLocks noGrp="1"/>
          </p:cNvSpPr>
          <p:nvPr>
            <p:ph type="title"/>
          </p:nvPr>
        </p:nvSpPr>
        <p:spPr>
          <a:xfrm>
            <a:off x="6095999" y="612037"/>
            <a:ext cx="5897218" cy="884238"/>
          </a:xfrm>
        </p:spPr>
        <p:txBody>
          <a:bodyPr lIns="91440" rIns="91440" rtlCol="0" anchor="t">
            <a:noAutofit/>
          </a:bodyPr>
          <a:lstStyle>
            <a:lvl1pPr algn="l">
              <a:lnSpc>
                <a:spcPct val="150000"/>
              </a:lnSpc>
              <a:spcBef>
                <a:spcPts val="1000"/>
              </a:spcBef>
              <a:defRPr sz="3200">
                <a:solidFill>
                  <a:schemeClr val="tx1"/>
                </a:solidFill>
              </a:defRPr>
            </a:lvl1pPr>
          </a:lstStyle>
          <a:p>
            <a:pPr rtl="0"/>
            <a:r>
              <a:rPr lang="ru-RU" noProof="0"/>
              <a:t>Образец заголовка</a:t>
            </a:r>
          </a:p>
        </p:txBody>
      </p:sp>
    </p:spTree>
    <p:extLst>
      <p:ext uri="{BB962C8B-B14F-4D97-AF65-F5344CB8AC3E}">
        <p14:creationId xmlns:p14="http://schemas.microsoft.com/office/powerpoint/2010/main" val="12478327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Разрыв раздела">
    <p:spTree>
      <p:nvGrpSpPr>
        <p:cNvPr id="1" name=""/>
        <p:cNvGrpSpPr/>
        <p:nvPr/>
      </p:nvGrpSpPr>
      <p:grpSpPr>
        <a:xfrm>
          <a:off x="0" y="0"/>
          <a:ext cx="0" cy="0"/>
          <a:chOff x="0" y="0"/>
          <a:chExt cx="0" cy="0"/>
        </a:xfrm>
      </p:grpSpPr>
      <p:sp>
        <p:nvSpPr>
          <p:cNvPr id="11" name="Рисунок 10">
            <a:extLst>
              <a:ext uri="{FF2B5EF4-FFF2-40B4-BE49-F238E27FC236}">
                <a16:creationId xmlns:a16="http://schemas.microsoft.com/office/drawing/2014/main" id="{912AA41C-A030-4521-8130-6A8E4543F277}"/>
              </a:ext>
            </a:extLst>
          </p:cNvPr>
          <p:cNvSpPr>
            <a:spLocks noGrp="1"/>
          </p:cNvSpPr>
          <p:nvPr>
            <p:ph type="pic" sz="quarter" idx="13" hasCustomPrompt="1"/>
          </p:nvPr>
        </p:nvSpPr>
        <p:spPr>
          <a:xfrm>
            <a:off x="0" y="0"/>
            <a:ext cx="6096000" cy="6867922"/>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 name="connsiteX4" fmla="*/ 0 w 6096000"/>
              <a:gd name="connsiteY4" fmla="*/ 0 h 6858000"/>
              <a:gd name="connsiteX0" fmla="*/ 0 w 6096000"/>
              <a:gd name="connsiteY0" fmla="*/ 0 h 6858000"/>
              <a:gd name="connsiteX1" fmla="*/ 6096000 w 6096000"/>
              <a:gd name="connsiteY1" fmla="*/ 0 h 6858000"/>
              <a:gd name="connsiteX2" fmla="*/ 4242487 w 6096000"/>
              <a:gd name="connsiteY2" fmla="*/ 6833286 h 6858000"/>
              <a:gd name="connsiteX3" fmla="*/ 0 w 6096000"/>
              <a:gd name="connsiteY3" fmla="*/ 6858000 h 6858000"/>
              <a:gd name="connsiteX4" fmla="*/ 0 w 6096000"/>
              <a:gd name="connsiteY4" fmla="*/ 0 h 6858000"/>
              <a:gd name="connsiteX0" fmla="*/ 0 w 6096000"/>
              <a:gd name="connsiteY0" fmla="*/ 0 h 6867922"/>
              <a:gd name="connsiteX1" fmla="*/ 6096000 w 6096000"/>
              <a:gd name="connsiteY1" fmla="*/ 0 h 6867922"/>
              <a:gd name="connsiteX2" fmla="*/ 4228633 w 6096000"/>
              <a:gd name="connsiteY2" fmla="*/ 6867922 h 6867922"/>
              <a:gd name="connsiteX3" fmla="*/ 0 w 6096000"/>
              <a:gd name="connsiteY3" fmla="*/ 6858000 h 6867922"/>
              <a:gd name="connsiteX4" fmla="*/ 0 w 6096000"/>
              <a:gd name="connsiteY4" fmla="*/ 0 h 6867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6867922">
                <a:moveTo>
                  <a:pt x="0" y="0"/>
                </a:moveTo>
                <a:lnTo>
                  <a:pt x="6096000" y="0"/>
                </a:lnTo>
                <a:lnTo>
                  <a:pt x="4228633" y="6867922"/>
                </a:lnTo>
                <a:lnTo>
                  <a:pt x="0" y="6858000"/>
                </a:lnTo>
                <a:lnTo>
                  <a:pt x="0" y="0"/>
                </a:lnTo>
                <a:close/>
              </a:path>
            </a:pathLst>
          </a:custGeom>
          <a:effectLst/>
        </p:spPr>
        <p:txBody>
          <a:bodyPr rtlCol="0" anchor="ctr"/>
          <a:lstStyle>
            <a:lvl1pPr marL="0" indent="0" algn="ctr">
              <a:buNone/>
              <a:defRPr/>
            </a:lvl1pPr>
          </a:lstStyle>
          <a:p>
            <a:pPr rtl="0"/>
            <a:r>
              <a:rPr lang="ru-RU" noProof="0"/>
              <a:t>Щелкните значок, чтобы добавить фото</a:t>
            </a:r>
          </a:p>
        </p:txBody>
      </p:sp>
      <p:sp>
        <p:nvSpPr>
          <p:cNvPr id="8" name="Заголовок 1">
            <a:extLst>
              <a:ext uri="{FF2B5EF4-FFF2-40B4-BE49-F238E27FC236}">
                <a16:creationId xmlns:a16="http://schemas.microsoft.com/office/drawing/2014/main" id="{AABA725B-4BCB-1D48-9C5D-46706B18719E}"/>
              </a:ext>
            </a:extLst>
          </p:cNvPr>
          <p:cNvSpPr>
            <a:spLocks noGrp="1"/>
          </p:cNvSpPr>
          <p:nvPr>
            <p:ph type="title" hasCustomPrompt="1"/>
          </p:nvPr>
        </p:nvSpPr>
        <p:spPr>
          <a:xfrm>
            <a:off x="6096000" y="2262871"/>
            <a:ext cx="5251450" cy="1661297"/>
          </a:xfrm>
        </p:spPr>
        <p:txBody>
          <a:bodyPr rtlCol="0" anchor="b"/>
          <a:lstStyle>
            <a:lvl1pPr algn="l">
              <a:defRPr sz="6000" spc="300"/>
            </a:lvl1pPr>
          </a:lstStyle>
          <a:p>
            <a:pPr rtl="0"/>
            <a:r>
              <a:rPr lang="ru-RU" noProof="0"/>
              <a:t>ОБРАЗЕЦ ЗАГОЛОВКА</a:t>
            </a:r>
          </a:p>
        </p:txBody>
      </p:sp>
      <p:sp>
        <p:nvSpPr>
          <p:cNvPr id="3" name="Текст 2">
            <a:extLst>
              <a:ext uri="{FF2B5EF4-FFF2-40B4-BE49-F238E27FC236}">
                <a16:creationId xmlns:a16="http://schemas.microsoft.com/office/drawing/2014/main" id="{893C356F-E483-4AFD-856C-13BB8E8A5605}"/>
              </a:ext>
            </a:extLst>
          </p:cNvPr>
          <p:cNvSpPr>
            <a:spLocks noGrp="1"/>
          </p:cNvSpPr>
          <p:nvPr>
            <p:ph type="body" idx="1" hasCustomPrompt="1"/>
          </p:nvPr>
        </p:nvSpPr>
        <p:spPr>
          <a:xfrm>
            <a:off x="6096000" y="4378134"/>
            <a:ext cx="5251450" cy="365125"/>
          </a:xfrm>
          <a:gradFill flip="none" rotWithShape="1">
            <a:gsLst>
              <a:gs pos="0">
                <a:schemeClr val="accent5"/>
              </a:gs>
              <a:gs pos="100000">
                <a:schemeClr val="accent2">
                  <a:lumMod val="97000"/>
                  <a:lumOff val="3000"/>
                </a:schemeClr>
              </a:gs>
              <a:gs pos="50000">
                <a:schemeClr val="accent1"/>
              </a:gs>
            </a:gsLst>
            <a:lin ang="10800000" scaled="1"/>
            <a:tileRect/>
          </a:gradFill>
        </p:spPr>
        <p:txBody>
          <a:bodyPr rtlCol="0" anchor="ctr">
            <a:noAutofit/>
          </a:bodyPr>
          <a:lstStyle>
            <a:lvl1pPr marL="0" indent="0" algn="ctr">
              <a:lnSpc>
                <a:spcPct val="100000"/>
              </a:lnSpc>
              <a:buNone/>
              <a:defRPr sz="1400" cap="all" spc="600"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ru-RU" noProof="0"/>
              <a:t>ОБРАЗЕЦ ТЕКСТА</a:t>
            </a:r>
          </a:p>
        </p:txBody>
      </p:sp>
      <p:sp>
        <p:nvSpPr>
          <p:cNvPr id="5" name="Нижний колонтитул 4">
            <a:extLst>
              <a:ext uri="{FF2B5EF4-FFF2-40B4-BE49-F238E27FC236}">
                <a16:creationId xmlns:a16="http://schemas.microsoft.com/office/drawing/2014/main" id="{BC79732E-D749-40DD-8365-05028518765D}"/>
              </a:ext>
            </a:extLst>
          </p:cNvPr>
          <p:cNvSpPr>
            <a:spLocks noGrp="1"/>
          </p:cNvSpPr>
          <p:nvPr>
            <p:ph type="ftr" sz="quarter" idx="11"/>
          </p:nvPr>
        </p:nvSpPr>
        <p:spPr/>
        <p:txBody>
          <a:bodyPr rtlCol="0"/>
          <a:lstStyle/>
          <a:p>
            <a:pPr rtl="0"/>
            <a:r>
              <a:rPr lang="ru-RU" noProof="0"/>
              <a:t>Добавить нижний колонтитул</a:t>
            </a:r>
          </a:p>
        </p:txBody>
      </p:sp>
      <p:sp>
        <p:nvSpPr>
          <p:cNvPr id="6" name="Номер слайда 5">
            <a:extLst>
              <a:ext uri="{FF2B5EF4-FFF2-40B4-BE49-F238E27FC236}">
                <a16:creationId xmlns:a16="http://schemas.microsoft.com/office/drawing/2014/main" id="{88F55E23-C4CC-4E9B-80F4-C4BEA6E2DD84}"/>
              </a:ext>
            </a:extLst>
          </p:cNvPr>
          <p:cNvSpPr>
            <a:spLocks noGrp="1"/>
          </p:cNvSpPr>
          <p:nvPr>
            <p:ph type="sldNum" sz="quarter" idx="12"/>
          </p:nvPr>
        </p:nvSpPr>
        <p:spPr/>
        <p:txBody>
          <a:bodyPr rtlCol="0"/>
          <a:lstStyle/>
          <a:p>
            <a:pPr rtl="0"/>
            <a:fld id="{8C2E478F-E849-4A8C-AF1F-CBCC78A7CBFA}" type="slidenum">
              <a:rPr lang="ru-RU" noProof="0" smtClean="0"/>
              <a:t>‹#›</a:t>
            </a:fld>
            <a:endParaRPr lang="ru-RU" noProof="0"/>
          </a:p>
        </p:txBody>
      </p:sp>
    </p:spTree>
    <p:extLst>
      <p:ext uri="{BB962C8B-B14F-4D97-AF65-F5344CB8AC3E}">
        <p14:creationId xmlns:p14="http://schemas.microsoft.com/office/powerpoint/2010/main" val="528901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Команд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04074E6-E39E-4D19-B91F-8E84F37CBF3C}"/>
              </a:ext>
            </a:extLst>
          </p:cNvPr>
          <p:cNvSpPr>
            <a:spLocks noGrp="1"/>
          </p:cNvSpPr>
          <p:nvPr>
            <p:ph type="title" hasCustomPrompt="1"/>
          </p:nvPr>
        </p:nvSpPr>
        <p:spPr>
          <a:xfrm>
            <a:off x="7792279" y="365125"/>
            <a:ext cx="4018722" cy="573989"/>
          </a:xfrm>
        </p:spPr>
        <p:txBody>
          <a:bodyPr lIns="0" rIns="0" rtlCol="0">
            <a:noAutofit/>
          </a:bodyPr>
          <a:lstStyle>
            <a:lvl1pPr algn="l">
              <a:defRPr sz="3200" spc="300"/>
            </a:lvl1pPr>
          </a:lstStyle>
          <a:p>
            <a:pPr rtl="0"/>
            <a:r>
              <a:rPr lang="ru-RU" noProof="0"/>
              <a:t>МЕСТО ДЛЯ ЗАГОЛОВКА СЛАЙДА</a:t>
            </a:r>
          </a:p>
        </p:txBody>
      </p:sp>
      <p:sp>
        <p:nvSpPr>
          <p:cNvPr id="3" name="Объект 2">
            <a:extLst>
              <a:ext uri="{FF2B5EF4-FFF2-40B4-BE49-F238E27FC236}">
                <a16:creationId xmlns:a16="http://schemas.microsoft.com/office/drawing/2014/main" id="{607D1B16-7058-45AD-9B19-E19CAF96683B}"/>
              </a:ext>
            </a:extLst>
          </p:cNvPr>
          <p:cNvSpPr>
            <a:spLocks noGrp="1"/>
          </p:cNvSpPr>
          <p:nvPr>
            <p:ph idx="1" hasCustomPrompt="1"/>
          </p:nvPr>
        </p:nvSpPr>
        <p:spPr>
          <a:xfrm>
            <a:off x="7792279" y="1263841"/>
            <a:ext cx="4018722" cy="4636392"/>
          </a:xfrm>
        </p:spPr>
        <p:txBody>
          <a:bodyPr lIns="0" rIns="0" rtlCol="0">
            <a:noAutofit/>
          </a:bodyPr>
          <a:lstStyle>
            <a:lvl1pPr>
              <a:lnSpc>
                <a:spcPct val="150000"/>
              </a:lnSpc>
              <a:spcBef>
                <a:spcPts val="500"/>
              </a:spcBef>
              <a:defRPr sz="1600"/>
            </a:lvl1pPr>
            <a:lvl2pPr>
              <a:lnSpc>
                <a:spcPct val="150000"/>
              </a:lnSpc>
              <a:spcBef>
                <a:spcPts val="500"/>
              </a:spcBef>
              <a:defRPr sz="1400"/>
            </a:lvl2pPr>
            <a:lvl3pPr>
              <a:lnSpc>
                <a:spcPct val="150000"/>
              </a:lnSpc>
              <a:spcBef>
                <a:spcPts val="500"/>
              </a:spcBef>
              <a:defRPr sz="1400"/>
            </a:lvl3pPr>
            <a:lvl4pPr>
              <a:lnSpc>
                <a:spcPct val="150000"/>
              </a:lnSpc>
              <a:spcBef>
                <a:spcPts val="500"/>
              </a:spcBef>
              <a:defRPr sz="1200"/>
            </a:lvl4pPr>
            <a:lvl5pPr>
              <a:lnSpc>
                <a:spcPct val="150000"/>
              </a:lnSpc>
              <a:spcBef>
                <a:spcPts val="500"/>
              </a:spcBef>
              <a:defRPr sz="1200"/>
            </a:lvl5pPr>
          </a:lstStyle>
          <a:p>
            <a:pPr lvl="0" rtl="0"/>
            <a:r>
              <a:rPr lang="ru-RU" noProof="0"/>
              <a:t>Щелкните, чтобы изменить стили текста образца слайда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
        <p:nvSpPr>
          <p:cNvPr id="59" name="Номер слайда 5">
            <a:extLst>
              <a:ext uri="{FF2B5EF4-FFF2-40B4-BE49-F238E27FC236}">
                <a16:creationId xmlns:a16="http://schemas.microsoft.com/office/drawing/2014/main" id="{3DEB48E0-328C-45EE-A8BD-90E6AB261082}"/>
              </a:ext>
            </a:extLst>
          </p:cNvPr>
          <p:cNvSpPr>
            <a:spLocks noGrp="1"/>
          </p:cNvSpPr>
          <p:nvPr>
            <p:ph type="sldNum" sz="quarter" idx="4"/>
          </p:nvPr>
        </p:nvSpPr>
        <p:spPr>
          <a:xfrm>
            <a:off x="11549269" y="6468303"/>
            <a:ext cx="443948" cy="365125"/>
          </a:xfrm>
          <a:prstGeom prst="rect">
            <a:avLst/>
          </a:prstGeom>
        </p:spPr>
        <p:txBody>
          <a:bodyPr vert="horz" lIns="91440" tIns="45720" rIns="91440" bIns="45720" rtlCol="0" anchor="ctr">
            <a:noAutofit/>
          </a:bodyPr>
          <a:lstStyle>
            <a:lvl1pPr algn="r">
              <a:defRPr sz="1200">
                <a:solidFill>
                  <a:schemeClr val="tx1">
                    <a:tint val="75000"/>
                  </a:schemeClr>
                </a:solidFill>
              </a:defRPr>
            </a:lvl1pPr>
          </a:lstStyle>
          <a:p>
            <a:pPr rtl="0"/>
            <a:fld id="{8C2E478F-E849-4A8C-AF1F-CBCC78A7CBFA}" type="slidenum">
              <a:rPr lang="ru-RU" noProof="0" smtClean="0"/>
              <a:t>‹#›</a:t>
            </a:fld>
            <a:endParaRPr lang="ru-RU" noProof="0"/>
          </a:p>
        </p:txBody>
      </p:sp>
      <p:sp>
        <p:nvSpPr>
          <p:cNvPr id="5" name="Рисунок 4">
            <a:extLst>
              <a:ext uri="{FF2B5EF4-FFF2-40B4-BE49-F238E27FC236}">
                <a16:creationId xmlns:a16="http://schemas.microsoft.com/office/drawing/2014/main" id="{D7CA175D-816E-4F70-96CC-8A1FD0EB16CE}"/>
              </a:ext>
            </a:extLst>
          </p:cNvPr>
          <p:cNvSpPr>
            <a:spLocks noGrp="1"/>
          </p:cNvSpPr>
          <p:nvPr>
            <p:ph type="pic" sz="quarter" idx="14" hasCustomPrompt="1"/>
          </p:nvPr>
        </p:nvSpPr>
        <p:spPr>
          <a:xfrm>
            <a:off x="736600" y="365125"/>
            <a:ext cx="2997200" cy="1781979"/>
          </a:xfrm>
        </p:spPr>
        <p:txBody>
          <a:bodyPr rtlCol="0">
            <a:noAutofit/>
          </a:bodyPr>
          <a:lstStyle/>
          <a:p>
            <a:pPr rtl="0"/>
            <a:r>
              <a:rPr lang="ru-RU" noProof="0"/>
              <a:t>Щелкните значок, чтобы добавить фото</a:t>
            </a:r>
          </a:p>
        </p:txBody>
      </p:sp>
      <p:sp>
        <p:nvSpPr>
          <p:cNvPr id="9" name="Рисунок 4">
            <a:extLst>
              <a:ext uri="{FF2B5EF4-FFF2-40B4-BE49-F238E27FC236}">
                <a16:creationId xmlns:a16="http://schemas.microsoft.com/office/drawing/2014/main" id="{323519C8-24DE-471D-85A9-7A8AFACEC456}"/>
              </a:ext>
            </a:extLst>
          </p:cNvPr>
          <p:cNvSpPr>
            <a:spLocks noGrp="1"/>
          </p:cNvSpPr>
          <p:nvPr>
            <p:ph type="pic" sz="quarter" idx="15" hasCustomPrompt="1"/>
          </p:nvPr>
        </p:nvSpPr>
        <p:spPr>
          <a:xfrm>
            <a:off x="4051300" y="365125"/>
            <a:ext cx="2997200" cy="1781979"/>
          </a:xfrm>
        </p:spPr>
        <p:txBody>
          <a:bodyPr rtlCol="0">
            <a:noAutofit/>
          </a:bodyPr>
          <a:lstStyle/>
          <a:p>
            <a:pPr rtl="0"/>
            <a:r>
              <a:rPr lang="ru-RU" noProof="0"/>
              <a:t>Щелкните значок, чтобы добавить фото</a:t>
            </a:r>
          </a:p>
        </p:txBody>
      </p:sp>
      <p:sp>
        <p:nvSpPr>
          <p:cNvPr id="10" name="Рисунок 4">
            <a:extLst>
              <a:ext uri="{FF2B5EF4-FFF2-40B4-BE49-F238E27FC236}">
                <a16:creationId xmlns:a16="http://schemas.microsoft.com/office/drawing/2014/main" id="{547F0F1E-7AF5-4B76-928C-7B28010C4F93}"/>
              </a:ext>
            </a:extLst>
          </p:cNvPr>
          <p:cNvSpPr>
            <a:spLocks noGrp="1"/>
          </p:cNvSpPr>
          <p:nvPr>
            <p:ph type="pic" sz="quarter" idx="16" hasCustomPrompt="1"/>
          </p:nvPr>
        </p:nvSpPr>
        <p:spPr>
          <a:xfrm>
            <a:off x="736600" y="2422525"/>
            <a:ext cx="2997200" cy="1781979"/>
          </a:xfrm>
        </p:spPr>
        <p:txBody>
          <a:bodyPr rtlCol="0">
            <a:noAutofit/>
          </a:bodyPr>
          <a:lstStyle/>
          <a:p>
            <a:pPr rtl="0"/>
            <a:r>
              <a:rPr lang="ru-RU" noProof="0"/>
              <a:t>Щелкните значок, чтобы добавить фото</a:t>
            </a:r>
          </a:p>
        </p:txBody>
      </p:sp>
      <p:sp>
        <p:nvSpPr>
          <p:cNvPr id="11" name="Рисунок 4">
            <a:extLst>
              <a:ext uri="{FF2B5EF4-FFF2-40B4-BE49-F238E27FC236}">
                <a16:creationId xmlns:a16="http://schemas.microsoft.com/office/drawing/2014/main" id="{063D0E8E-9491-4AF0-918D-A0B782C5FD68}"/>
              </a:ext>
            </a:extLst>
          </p:cNvPr>
          <p:cNvSpPr>
            <a:spLocks noGrp="1"/>
          </p:cNvSpPr>
          <p:nvPr>
            <p:ph type="pic" sz="quarter" idx="17" hasCustomPrompt="1"/>
          </p:nvPr>
        </p:nvSpPr>
        <p:spPr>
          <a:xfrm>
            <a:off x="4051300" y="2422525"/>
            <a:ext cx="2997200" cy="1781979"/>
          </a:xfrm>
        </p:spPr>
        <p:txBody>
          <a:bodyPr rtlCol="0">
            <a:noAutofit/>
          </a:bodyPr>
          <a:lstStyle/>
          <a:p>
            <a:pPr rtl="0"/>
            <a:r>
              <a:rPr lang="ru-RU" noProof="0"/>
              <a:t>Щелкните значок, чтобы добавить фото</a:t>
            </a:r>
          </a:p>
        </p:txBody>
      </p:sp>
      <p:sp>
        <p:nvSpPr>
          <p:cNvPr id="12" name="Рисунок 4">
            <a:extLst>
              <a:ext uri="{FF2B5EF4-FFF2-40B4-BE49-F238E27FC236}">
                <a16:creationId xmlns:a16="http://schemas.microsoft.com/office/drawing/2014/main" id="{042F54CB-9200-4D74-968A-0A3E5871D9E5}"/>
              </a:ext>
            </a:extLst>
          </p:cNvPr>
          <p:cNvSpPr>
            <a:spLocks noGrp="1"/>
          </p:cNvSpPr>
          <p:nvPr>
            <p:ph type="pic" sz="quarter" idx="18" hasCustomPrompt="1"/>
          </p:nvPr>
        </p:nvSpPr>
        <p:spPr>
          <a:xfrm>
            <a:off x="736600" y="4479925"/>
            <a:ext cx="2997200" cy="1781979"/>
          </a:xfrm>
        </p:spPr>
        <p:txBody>
          <a:bodyPr rtlCol="0">
            <a:noAutofit/>
          </a:bodyPr>
          <a:lstStyle/>
          <a:p>
            <a:pPr rtl="0"/>
            <a:r>
              <a:rPr lang="ru-RU" noProof="0"/>
              <a:t>Щелкните значок, чтобы добавить фото</a:t>
            </a:r>
          </a:p>
        </p:txBody>
      </p:sp>
      <p:sp>
        <p:nvSpPr>
          <p:cNvPr id="13" name="Рисунок 4">
            <a:extLst>
              <a:ext uri="{FF2B5EF4-FFF2-40B4-BE49-F238E27FC236}">
                <a16:creationId xmlns:a16="http://schemas.microsoft.com/office/drawing/2014/main" id="{1D925119-27E3-496E-86BC-23416F94FB61}"/>
              </a:ext>
            </a:extLst>
          </p:cNvPr>
          <p:cNvSpPr>
            <a:spLocks noGrp="1"/>
          </p:cNvSpPr>
          <p:nvPr>
            <p:ph type="pic" sz="quarter" idx="19" hasCustomPrompt="1"/>
          </p:nvPr>
        </p:nvSpPr>
        <p:spPr>
          <a:xfrm>
            <a:off x="4051300" y="4479925"/>
            <a:ext cx="2997200" cy="1781979"/>
          </a:xfrm>
        </p:spPr>
        <p:txBody>
          <a:bodyPr rtlCol="0">
            <a:noAutofit/>
          </a:bodyPr>
          <a:lstStyle/>
          <a:p>
            <a:pPr rtl="0"/>
            <a:r>
              <a:rPr lang="ru-RU" noProof="0"/>
              <a:t>Щелкните значок, чтобы добавить фото</a:t>
            </a:r>
          </a:p>
        </p:txBody>
      </p:sp>
      <p:sp>
        <p:nvSpPr>
          <p:cNvPr id="4" name="Прямоугольник 3">
            <a:extLst>
              <a:ext uri="{FF2B5EF4-FFF2-40B4-BE49-F238E27FC236}">
                <a16:creationId xmlns:a16="http://schemas.microsoft.com/office/drawing/2014/main" id="{9DF93AF7-D4DC-42B5-8A4F-B5F3ABBB031F}"/>
              </a:ext>
              <a:ext uri="{C183D7F6-B498-43B3-948B-1728B52AA6E4}">
                <adec:decorative xmlns:adec="http://schemas.microsoft.com/office/drawing/2017/decorative" xmlns="" val="1"/>
              </a:ext>
            </a:extLst>
          </p:cNvPr>
          <p:cNvSpPr/>
          <p:nvPr userDrawn="1"/>
        </p:nvSpPr>
        <p:spPr>
          <a:xfrm>
            <a:off x="7781678" y="6303963"/>
            <a:ext cx="3014980" cy="554037"/>
          </a:xfrm>
          <a:prstGeom prst="rect">
            <a:avLst/>
          </a:prstGeom>
          <a:gradFill flip="none" rotWithShape="1">
            <a:gsLst>
              <a:gs pos="0">
                <a:schemeClr val="accent5"/>
              </a:gs>
              <a:gs pos="100000">
                <a:schemeClr val="accent2">
                  <a:lumMod val="97000"/>
                  <a:lumOff val="3000"/>
                </a:schemeClr>
              </a:gs>
              <a:gs pos="50000">
                <a:schemeClr val="accent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ru-RU" noProof="0"/>
          </a:p>
        </p:txBody>
      </p:sp>
    </p:spTree>
    <p:extLst>
      <p:ext uri="{BB962C8B-B14F-4D97-AF65-F5344CB8AC3E}">
        <p14:creationId xmlns:p14="http://schemas.microsoft.com/office/powerpoint/2010/main" val="175396809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Диаграмма и таблиц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3345D17-D652-4766-B11C-2E8D8390D957}"/>
              </a:ext>
            </a:extLst>
          </p:cNvPr>
          <p:cNvSpPr>
            <a:spLocks noGrp="1"/>
          </p:cNvSpPr>
          <p:nvPr>
            <p:ph type="title"/>
          </p:nvPr>
        </p:nvSpPr>
        <p:spPr>
          <a:xfrm>
            <a:off x="594519" y="767791"/>
            <a:ext cx="11002962" cy="823913"/>
          </a:xfrm>
        </p:spPr>
        <p:txBody>
          <a:bodyPr rtlCol="0">
            <a:noAutofit/>
          </a:bodyPr>
          <a:lstStyle>
            <a:lvl1pPr>
              <a:defRPr sz="4800" spc="300"/>
            </a:lvl1pPr>
          </a:lstStyle>
          <a:p>
            <a:pPr rtl="0"/>
            <a:r>
              <a:rPr lang="ru-RU" noProof="0"/>
              <a:t>Образец заголовка</a:t>
            </a:r>
          </a:p>
        </p:txBody>
      </p:sp>
      <p:sp>
        <p:nvSpPr>
          <p:cNvPr id="3" name="Нижний колонтитул 2">
            <a:extLst>
              <a:ext uri="{FF2B5EF4-FFF2-40B4-BE49-F238E27FC236}">
                <a16:creationId xmlns:a16="http://schemas.microsoft.com/office/drawing/2014/main" id="{6BC7A58C-70BA-43E5-BD90-83ADB63B0C00}"/>
              </a:ext>
            </a:extLst>
          </p:cNvPr>
          <p:cNvSpPr>
            <a:spLocks noGrp="1"/>
          </p:cNvSpPr>
          <p:nvPr>
            <p:ph type="ftr" sz="quarter" idx="10"/>
          </p:nvPr>
        </p:nvSpPr>
        <p:spPr/>
        <p:txBody>
          <a:bodyPr rtlCol="0"/>
          <a:lstStyle/>
          <a:p>
            <a:pPr rtl="0"/>
            <a:r>
              <a:rPr lang="ru-RU" noProof="0"/>
              <a:t>Добавить нижний колонтитул</a:t>
            </a:r>
          </a:p>
        </p:txBody>
      </p:sp>
      <p:sp>
        <p:nvSpPr>
          <p:cNvPr id="4" name="Номер слайда 3">
            <a:extLst>
              <a:ext uri="{FF2B5EF4-FFF2-40B4-BE49-F238E27FC236}">
                <a16:creationId xmlns:a16="http://schemas.microsoft.com/office/drawing/2014/main" id="{0F8A60B7-2499-42C6-8A74-ACDAE245746D}"/>
              </a:ext>
            </a:extLst>
          </p:cNvPr>
          <p:cNvSpPr>
            <a:spLocks noGrp="1"/>
          </p:cNvSpPr>
          <p:nvPr>
            <p:ph type="sldNum" sz="quarter" idx="11"/>
          </p:nvPr>
        </p:nvSpPr>
        <p:spPr/>
        <p:txBody>
          <a:bodyPr rtlCol="0"/>
          <a:lstStyle/>
          <a:p>
            <a:pPr rtl="0"/>
            <a:fld id="{8C2E478F-E849-4A8C-AF1F-CBCC78A7CBFA}" type="slidenum">
              <a:rPr lang="ru-RU" noProof="0" smtClean="0"/>
              <a:t>‹#›</a:t>
            </a:fld>
            <a:endParaRPr lang="ru-RU" noProof="0"/>
          </a:p>
        </p:txBody>
      </p:sp>
    </p:spTree>
    <p:extLst>
      <p:ext uri="{BB962C8B-B14F-4D97-AF65-F5344CB8AC3E}">
        <p14:creationId xmlns:p14="http://schemas.microsoft.com/office/powerpoint/2010/main" val="34526340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Цитата">
    <p:bg>
      <p:bgRef idx="1001">
        <a:schemeClr val="bg1"/>
      </p:bgRef>
    </p:bg>
    <p:spTree>
      <p:nvGrpSpPr>
        <p:cNvPr id="1" name=""/>
        <p:cNvGrpSpPr/>
        <p:nvPr/>
      </p:nvGrpSpPr>
      <p:grpSpPr>
        <a:xfrm>
          <a:off x="0" y="0"/>
          <a:ext cx="0" cy="0"/>
          <a:chOff x="0" y="0"/>
          <a:chExt cx="0" cy="0"/>
        </a:xfrm>
      </p:grpSpPr>
      <p:sp>
        <p:nvSpPr>
          <p:cNvPr id="3" name="Рисунок 2">
            <a:extLst>
              <a:ext uri="{FF2B5EF4-FFF2-40B4-BE49-F238E27FC236}">
                <a16:creationId xmlns:a16="http://schemas.microsoft.com/office/drawing/2014/main" id="{DE635FD8-712D-4EE2-A5B6-3DD8DE9C25E9}"/>
              </a:ext>
            </a:extLst>
          </p:cNvPr>
          <p:cNvSpPr>
            <a:spLocks noGrp="1"/>
          </p:cNvSpPr>
          <p:nvPr>
            <p:ph type="pic" sz="quarter" idx="10" hasCustomPrompt="1"/>
          </p:nvPr>
        </p:nvSpPr>
        <p:spPr>
          <a:xfrm>
            <a:off x="0" y="0"/>
            <a:ext cx="12192000" cy="6858000"/>
          </a:xfrm>
        </p:spPr>
        <p:txBody>
          <a:bodyPr rtlCol="0" anchor="ctr"/>
          <a:lstStyle>
            <a:lvl1pPr marL="0" indent="0" algn="ctr">
              <a:buNone/>
              <a:defRPr/>
            </a:lvl1pPr>
          </a:lstStyle>
          <a:p>
            <a:pPr rtl="0"/>
            <a:r>
              <a:rPr lang="ru-RU" noProof="0"/>
              <a:t>Щелкните значок, чтобы добавить фото</a:t>
            </a:r>
          </a:p>
        </p:txBody>
      </p:sp>
      <p:sp>
        <p:nvSpPr>
          <p:cNvPr id="2" name="Заголовок 1">
            <a:extLst>
              <a:ext uri="{FF2B5EF4-FFF2-40B4-BE49-F238E27FC236}">
                <a16:creationId xmlns:a16="http://schemas.microsoft.com/office/drawing/2014/main" id="{4C179BAC-E989-4203-B9B4-66280365481B}"/>
              </a:ext>
            </a:extLst>
          </p:cNvPr>
          <p:cNvSpPr>
            <a:spLocks noGrp="1"/>
          </p:cNvSpPr>
          <p:nvPr>
            <p:ph type="title"/>
          </p:nvPr>
        </p:nvSpPr>
        <p:spPr>
          <a:xfrm>
            <a:off x="4038600" y="4607137"/>
            <a:ext cx="4114800" cy="421480"/>
          </a:xfrm>
          <a:gradFill flip="none" rotWithShape="1">
            <a:gsLst>
              <a:gs pos="0">
                <a:schemeClr val="accent5"/>
              </a:gs>
              <a:gs pos="100000">
                <a:schemeClr val="accent2">
                  <a:lumMod val="97000"/>
                  <a:lumOff val="3000"/>
                </a:schemeClr>
              </a:gs>
              <a:gs pos="50000">
                <a:schemeClr val="accent1"/>
              </a:gs>
            </a:gsLst>
            <a:lin ang="10800000" scaled="1"/>
            <a:tileRect/>
          </a:gradFill>
        </p:spPr>
        <p:txBody>
          <a:bodyPr rtlCol="0">
            <a:noAutofit/>
          </a:bodyPr>
          <a:lstStyle>
            <a:lvl1pPr>
              <a:defRPr sz="1400" spc="300" baseline="0">
                <a:latin typeface="+mn-lt"/>
              </a:defRPr>
            </a:lvl1pPr>
          </a:lstStyle>
          <a:p>
            <a:pPr rtl="0"/>
            <a:r>
              <a:rPr lang="ru-RU" noProof="0"/>
              <a:t>Образец заголовка</a:t>
            </a:r>
          </a:p>
        </p:txBody>
      </p:sp>
      <p:sp>
        <p:nvSpPr>
          <p:cNvPr id="7" name="Текст 6">
            <a:extLst>
              <a:ext uri="{FF2B5EF4-FFF2-40B4-BE49-F238E27FC236}">
                <a16:creationId xmlns:a16="http://schemas.microsoft.com/office/drawing/2014/main" id="{60CCC81E-A013-4315-AD13-97BA3AA95596}"/>
              </a:ext>
            </a:extLst>
          </p:cNvPr>
          <p:cNvSpPr>
            <a:spLocks noGrp="1"/>
          </p:cNvSpPr>
          <p:nvPr>
            <p:ph type="body" sz="quarter" idx="11" hasCustomPrompt="1"/>
          </p:nvPr>
        </p:nvSpPr>
        <p:spPr>
          <a:xfrm>
            <a:off x="1478756" y="1569719"/>
            <a:ext cx="9234488" cy="2651443"/>
          </a:xfrm>
        </p:spPr>
        <p:txBody>
          <a:bodyPr rtlCol="0">
            <a:noAutofit/>
          </a:bodyPr>
          <a:lstStyle>
            <a:lvl1pPr marL="0" indent="0" algn="ctr">
              <a:buNone/>
              <a:defRPr sz="3200"/>
            </a:lvl1pPr>
          </a:lstStyle>
          <a:p>
            <a:pPr lvl="0" rtl="0"/>
            <a:r>
              <a:rPr lang="ru-RU" noProof="0"/>
              <a:t>ОБРАЗЕЦ ТЕКСТА</a:t>
            </a:r>
          </a:p>
        </p:txBody>
      </p:sp>
    </p:spTree>
    <p:extLst>
      <p:ext uri="{BB962C8B-B14F-4D97-AF65-F5344CB8AC3E}">
        <p14:creationId xmlns:p14="http://schemas.microsoft.com/office/powerpoint/2010/main" val="79555376"/>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Содержимое с 2 столбцами">
    <p:spTree>
      <p:nvGrpSpPr>
        <p:cNvPr id="1" name=""/>
        <p:cNvGrpSpPr/>
        <p:nvPr/>
      </p:nvGrpSpPr>
      <p:grpSpPr>
        <a:xfrm>
          <a:off x="0" y="0"/>
          <a:ext cx="0" cy="0"/>
          <a:chOff x="0" y="0"/>
          <a:chExt cx="0" cy="0"/>
        </a:xfrm>
      </p:grpSpPr>
      <p:sp>
        <p:nvSpPr>
          <p:cNvPr id="17" name="Заголовок 2">
            <a:extLst>
              <a:ext uri="{FF2B5EF4-FFF2-40B4-BE49-F238E27FC236}">
                <a16:creationId xmlns:a16="http://schemas.microsoft.com/office/drawing/2014/main" id="{0EF11611-8537-47CC-87AC-2E25428B72BA}"/>
              </a:ext>
            </a:extLst>
          </p:cNvPr>
          <p:cNvSpPr>
            <a:spLocks noGrp="1"/>
          </p:cNvSpPr>
          <p:nvPr>
            <p:ph type="title"/>
          </p:nvPr>
        </p:nvSpPr>
        <p:spPr>
          <a:xfrm>
            <a:off x="594519" y="1"/>
            <a:ext cx="11002962" cy="1623218"/>
          </a:xfrm>
        </p:spPr>
        <p:txBody>
          <a:bodyPr rtlCol="0" anchor="ctr">
            <a:noAutofit/>
          </a:bodyPr>
          <a:lstStyle/>
          <a:p>
            <a:pPr algn="ctr" rtl="0"/>
            <a:r>
              <a:rPr lang="ru-RU" sz="4800" noProof="0"/>
              <a:t>Образец заголовка</a:t>
            </a:r>
          </a:p>
        </p:txBody>
      </p:sp>
      <p:sp>
        <p:nvSpPr>
          <p:cNvPr id="19" name="Рисунок 17">
            <a:extLst>
              <a:ext uri="{FF2B5EF4-FFF2-40B4-BE49-F238E27FC236}">
                <a16:creationId xmlns:a16="http://schemas.microsoft.com/office/drawing/2014/main" id="{D1A63A52-1E65-414B-BBC3-D31F515791AC}"/>
              </a:ext>
            </a:extLst>
          </p:cNvPr>
          <p:cNvSpPr>
            <a:spLocks noGrp="1"/>
          </p:cNvSpPr>
          <p:nvPr>
            <p:ph type="pic" sz="quarter" idx="11" hasCustomPrompt="1"/>
          </p:nvPr>
        </p:nvSpPr>
        <p:spPr>
          <a:xfrm>
            <a:off x="6578601" y="1638300"/>
            <a:ext cx="5156200" cy="1892300"/>
          </a:xfrm>
        </p:spPr>
        <p:txBody>
          <a:bodyPr rtlCol="0">
            <a:noAutofit/>
          </a:bodyPr>
          <a:lstStyle/>
          <a:p>
            <a:pPr rtl="0"/>
            <a:r>
              <a:rPr lang="ru-RU" noProof="0"/>
              <a:t>Щелкните значок, чтобы добавить фото</a:t>
            </a:r>
          </a:p>
        </p:txBody>
      </p:sp>
      <p:sp>
        <p:nvSpPr>
          <p:cNvPr id="18" name="Рисунок 17">
            <a:extLst>
              <a:ext uri="{FF2B5EF4-FFF2-40B4-BE49-F238E27FC236}">
                <a16:creationId xmlns:a16="http://schemas.microsoft.com/office/drawing/2014/main" id="{ED7E0E1A-1E64-4A9A-9C8B-69486BD1123B}"/>
              </a:ext>
            </a:extLst>
          </p:cNvPr>
          <p:cNvSpPr>
            <a:spLocks noGrp="1"/>
          </p:cNvSpPr>
          <p:nvPr>
            <p:ph type="pic" sz="quarter" idx="10" hasCustomPrompt="1"/>
          </p:nvPr>
        </p:nvSpPr>
        <p:spPr>
          <a:xfrm>
            <a:off x="469900" y="1638300"/>
            <a:ext cx="5156200" cy="1892300"/>
          </a:xfrm>
        </p:spPr>
        <p:txBody>
          <a:bodyPr rtlCol="0">
            <a:noAutofit/>
          </a:bodyPr>
          <a:lstStyle/>
          <a:p>
            <a:pPr rtl="0"/>
            <a:r>
              <a:rPr lang="ru-RU" noProof="0"/>
              <a:t>Щелкните значок, чтобы добавить фото</a:t>
            </a:r>
          </a:p>
        </p:txBody>
      </p:sp>
      <p:sp>
        <p:nvSpPr>
          <p:cNvPr id="10" name="Текст 3">
            <a:extLst>
              <a:ext uri="{FF2B5EF4-FFF2-40B4-BE49-F238E27FC236}">
                <a16:creationId xmlns:a16="http://schemas.microsoft.com/office/drawing/2014/main" id="{1E462965-19D7-4A65-B394-9AE76A5B4805}"/>
              </a:ext>
            </a:extLst>
          </p:cNvPr>
          <p:cNvSpPr>
            <a:spLocks noGrp="1"/>
          </p:cNvSpPr>
          <p:nvPr>
            <p:ph type="body" idx="1" hasCustomPrompt="1"/>
          </p:nvPr>
        </p:nvSpPr>
        <p:spPr>
          <a:xfrm>
            <a:off x="469107" y="3864355"/>
            <a:ext cx="5157787" cy="494506"/>
          </a:xfrm>
        </p:spPr>
        <p:txBody>
          <a:bodyPr rtlCol="0">
            <a:noAutofit/>
          </a:bodyPr>
          <a:lstStyle>
            <a:lvl1pPr marL="0" indent="0">
              <a:buNone/>
              <a:defRPr sz="2400"/>
            </a:lvl1pPr>
          </a:lstStyle>
          <a:p>
            <a:pPr lvl="0" rtl="0"/>
            <a:r>
              <a:rPr lang="ru-RU" spc="300" noProof="0">
                <a:solidFill>
                  <a:schemeClr val="tx1"/>
                </a:solidFill>
              </a:rPr>
              <a:t>Щелкните, чтобы изменить стили текста образца слайда</a:t>
            </a:r>
          </a:p>
        </p:txBody>
      </p:sp>
      <p:sp>
        <p:nvSpPr>
          <p:cNvPr id="11" name="Объект 4">
            <a:extLst>
              <a:ext uri="{FF2B5EF4-FFF2-40B4-BE49-F238E27FC236}">
                <a16:creationId xmlns:a16="http://schemas.microsoft.com/office/drawing/2014/main" id="{FAEC14D1-0BEA-4D9A-9D96-A56B6A9B07AC}"/>
              </a:ext>
            </a:extLst>
          </p:cNvPr>
          <p:cNvSpPr>
            <a:spLocks noGrp="1"/>
          </p:cNvSpPr>
          <p:nvPr>
            <p:ph sz="half" idx="2" hasCustomPrompt="1"/>
          </p:nvPr>
        </p:nvSpPr>
        <p:spPr>
          <a:xfrm>
            <a:off x="469107" y="4531139"/>
            <a:ext cx="5157787" cy="2039144"/>
          </a:xfrm>
        </p:spPr>
        <p:txBody>
          <a:bodyPr rtlCol="0">
            <a:noAutofit/>
          </a:bodyPr>
          <a:lstStyle/>
          <a:p>
            <a:pPr lvl="0" rtl="0">
              <a:lnSpc>
                <a:spcPct val="100000"/>
              </a:lnSpc>
              <a:buFont typeface="Wingdings" panose="05000000000000000000" pitchFamily="2" charset="2"/>
              <a:buChar char="§"/>
            </a:pPr>
            <a:r>
              <a:rPr lang="ru-RU" sz="1400" noProof="0">
                <a:solidFill>
                  <a:schemeClr val="tx1"/>
                </a:solidFill>
              </a:rPr>
              <a:t>Щелкните, чтобы изменить стили текста образца слайда</a:t>
            </a:r>
          </a:p>
        </p:txBody>
      </p:sp>
      <p:sp>
        <p:nvSpPr>
          <p:cNvPr id="12" name="Текст 5">
            <a:extLst>
              <a:ext uri="{FF2B5EF4-FFF2-40B4-BE49-F238E27FC236}">
                <a16:creationId xmlns:a16="http://schemas.microsoft.com/office/drawing/2014/main" id="{1507BB47-1AB4-42F2-99FF-453A0622B815}"/>
              </a:ext>
            </a:extLst>
          </p:cNvPr>
          <p:cNvSpPr>
            <a:spLocks noGrp="1"/>
          </p:cNvSpPr>
          <p:nvPr>
            <p:ph type="body" sz="quarter" idx="3" hasCustomPrompt="1"/>
          </p:nvPr>
        </p:nvSpPr>
        <p:spPr>
          <a:xfrm>
            <a:off x="6565107" y="3864355"/>
            <a:ext cx="5183188" cy="494506"/>
          </a:xfrm>
        </p:spPr>
        <p:txBody>
          <a:bodyPr rtlCol="0">
            <a:noAutofit/>
          </a:bodyPr>
          <a:lstStyle>
            <a:lvl1pPr marL="0" indent="0">
              <a:buNone/>
              <a:defRPr sz="2400"/>
            </a:lvl1pPr>
          </a:lstStyle>
          <a:p>
            <a:pPr lvl="0" rtl="0"/>
            <a:r>
              <a:rPr lang="ru-RU" spc="300" noProof="0">
                <a:solidFill>
                  <a:schemeClr val="tx1"/>
                </a:solidFill>
              </a:rPr>
              <a:t>Щелкните, чтобы изменить стили текста образца слайда</a:t>
            </a:r>
          </a:p>
        </p:txBody>
      </p:sp>
      <p:sp>
        <p:nvSpPr>
          <p:cNvPr id="14" name="Объект 6">
            <a:extLst>
              <a:ext uri="{FF2B5EF4-FFF2-40B4-BE49-F238E27FC236}">
                <a16:creationId xmlns:a16="http://schemas.microsoft.com/office/drawing/2014/main" id="{438D6EEA-A0DB-4B5F-8F41-A9C1F2C094C0}"/>
              </a:ext>
            </a:extLst>
          </p:cNvPr>
          <p:cNvSpPr>
            <a:spLocks noGrp="1"/>
          </p:cNvSpPr>
          <p:nvPr>
            <p:ph sz="quarter" idx="4" hasCustomPrompt="1"/>
          </p:nvPr>
        </p:nvSpPr>
        <p:spPr>
          <a:xfrm>
            <a:off x="6565107" y="4531139"/>
            <a:ext cx="5183188" cy="2039144"/>
          </a:xfrm>
        </p:spPr>
        <p:txBody>
          <a:bodyPr rtlCol="0">
            <a:noAutofit/>
          </a:bodyPr>
          <a:lstStyle/>
          <a:p>
            <a:pPr lvl="0" rtl="0">
              <a:lnSpc>
                <a:spcPct val="100000"/>
              </a:lnSpc>
              <a:buFont typeface="Wingdings" panose="05000000000000000000" pitchFamily="2" charset="2"/>
              <a:buChar char="§"/>
            </a:pPr>
            <a:r>
              <a:rPr lang="ru-RU" sz="1400" noProof="0">
                <a:solidFill>
                  <a:schemeClr val="tx1"/>
                </a:solidFill>
              </a:rPr>
              <a:t>Щелкните, чтобы изменить стили текста образца слайда</a:t>
            </a:r>
          </a:p>
        </p:txBody>
      </p:sp>
      <p:sp>
        <p:nvSpPr>
          <p:cNvPr id="20" name="Номер слайда 5">
            <a:extLst>
              <a:ext uri="{FF2B5EF4-FFF2-40B4-BE49-F238E27FC236}">
                <a16:creationId xmlns:a16="http://schemas.microsoft.com/office/drawing/2014/main" id="{A4909F59-7529-454A-A1EF-3CC1EADEFC1F}"/>
              </a:ext>
            </a:extLst>
          </p:cNvPr>
          <p:cNvSpPr>
            <a:spLocks noGrp="1"/>
          </p:cNvSpPr>
          <p:nvPr>
            <p:ph type="sldNum" sz="quarter" idx="12"/>
          </p:nvPr>
        </p:nvSpPr>
        <p:spPr>
          <a:xfrm>
            <a:off x="11549269" y="6468303"/>
            <a:ext cx="443948" cy="365125"/>
          </a:xfrm>
        </p:spPr>
        <p:txBody>
          <a:bodyPr rtlCol="0">
            <a:noAutofit/>
          </a:bodyPr>
          <a:lstStyle/>
          <a:p>
            <a:pPr rtl="0"/>
            <a:fld id="{8C2E478F-E849-4A8C-AF1F-CBCC78A7CBFA}" type="slidenum">
              <a:rPr lang="ru-RU" noProof="0" smtClean="0"/>
              <a:t>‹#›</a:t>
            </a:fld>
            <a:endParaRPr lang="ru-RU" noProof="0"/>
          </a:p>
        </p:txBody>
      </p:sp>
    </p:spTree>
    <p:extLst>
      <p:ext uri="{BB962C8B-B14F-4D97-AF65-F5344CB8AC3E}">
        <p14:creationId xmlns:p14="http://schemas.microsoft.com/office/powerpoint/2010/main" val="12708345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Содержимое с 3 столбцами">
    <p:spTree>
      <p:nvGrpSpPr>
        <p:cNvPr id="1" name=""/>
        <p:cNvGrpSpPr/>
        <p:nvPr/>
      </p:nvGrpSpPr>
      <p:grpSpPr>
        <a:xfrm>
          <a:off x="0" y="0"/>
          <a:ext cx="0" cy="0"/>
          <a:chOff x="0" y="0"/>
          <a:chExt cx="0" cy="0"/>
        </a:xfrm>
      </p:grpSpPr>
      <p:sp>
        <p:nvSpPr>
          <p:cNvPr id="22" name="Заголовок 2">
            <a:extLst>
              <a:ext uri="{FF2B5EF4-FFF2-40B4-BE49-F238E27FC236}">
                <a16:creationId xmlns:a16="http://schemas.microsoft.com/office/drawing/2014/main" id="{6186F91B-547E-43BC-9BCE-04619DAAFEC2}"/>
              </a:ext>
            </a:extLst>
          </p:cNvPr>
          <p:cNvSpPr>
            <a:spLocks noGrp="1"/>
          </p:cNvSpPr>
          <p:nvPr>
            <p:ph type="title"/>
          </p:nvPr>
        </p:nvSpPr>
        <p:spPr>
          <a:xfrm>
            <a:off x="594519" y="1"/>
            <a:ext cx="11002962" cy="1623218"/>
          </a:xfrm>
        </p:spPr>
        <p:txBody>
          <a:bodyPr rtlCol="0" anchor="ctr">
            <a:noAutofit/>
          </a:bodyPr>
          <a:lstStyle/>
          <a:p>
            <a:pPr algn="ctr" rtl="0"/>
            <a:r>
              <a:rPr lang="ru-RU" sz="4800" noProof="0"/>
              <a:t>Образец заголовка</a:t>
            </a:r>
          </a:p>
        </p:txBody>
      </p:sp>
      <p:sp>
        <p:nvSpPr>
          <p:cNvPr id="28" name="Текст 27">
            <a:extLst>
              <a:ext uri="{FF2B5EF4-FFF2-40B4-BE49-F238E27FC236}">
                <a16:creationId xmlns:a16="http://schemas.microsoft.com/office/drawing/2014/main" id="{D635DFA1-45D2-4EFE-8BB2-BE966346691E}"/>
              </a:ext>
            </a:extLst>
          </p:cNvPr>
          <p:cNvSpPr>
            <a:spLocks noGrp="1"/>
          </p:cNvSpPr>
          <p:nvPr>
            <p:ph type="body" sz="quarter" idx="13" hasCustomPrompt="1"/>
          </p:nvPr>
        </p:nvSpPr>
        <p:spPr>
          <a:xfrm>
            <a:off x="960121" y="3669506"/>
            <a:ext cx="3108326" cy="2566988"/>
          </a:xfrm>
        </p:spPr>
        <p:txBody>
          <a:bodyPr rtlCol="0">
            <a:noAutofit/>
          </a:bodyPr>
          <a:lstStyle>
            <a:lvl1pPr marL="0" indent="0">
              <a:buFont typeface="Wingdings" panose="05000000000000000000" pitchFamily="2" charset="2"/>
              <a:buNone/>
              <a:defRPr sz="2400" spc="300"/>
            </a:lvl1pPr>
            <a:lvl2pPr marL="685800" indent="-228600">
              <a:buFont typeface="Wingdings" panose="05000000000000000000" pitchFamily="2" charset="2"/>
              <a:buChar char="§"/>
              <a:defRPr/>
            </a:lvl2pPr>
            <a:lvl3pPr marL="1143000" indent="-228600">
              <a:buFont typeface="Wingdings" panose="05000000000000000000" pitchFamily="2" charset="2"/>
              <a:buChar char="§"/>
              <a:defRPr/>
            </a:lvl3pPr>
            <a:lvl4pPr marL="1600200" indent="-228600">
              <a:buFont typeface="Wingdings" panose="05000000000000000000" pitchFamily="2" charset="2"/>
              <a:buChar char="§"/>
              <a:defRPr/>
            </a:lvl4pPr>
            <a:lvl5pPr marL="2057400" indent="-228600">
              <a:buFont typeface="Wingdings" panose="05000000000000000000" pitchFamily="2" charset="2"/>
              <a:buChar char="§"/>
              <a:defRPr/>
            </a:lvl5pPr>
          </a:lstStyle>
          <a:p>
            <a:pPr lvl="0" rtl="0"/>
            <a:r>
              <a:rPr lang="ru-RU" noProof="0"/>
              <a:t>ОБРАЗЕЦ ТЕКСТА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
        <p:nvSpPr>
          <p:cNvPr id="24" name="Рисунок 23">
            <a:extLst>
              <a:ext uri="{FF2B5EF4-FFF2-40B4-BE49-F238E27FC236}">
                <a16:creationId xmlns:a16="http://schemas.microsoft.com/office/drawing/2014/main" id="{2F2918FE-A84E-4303-AEF3-4FD66CDD733E}"/>
              </a:ext>
            </a:extLst>
          </p:cNvPr>
          <p:cNvSpPr>
            <a:spLocks noGrp="1"/>
          </p:cNvSpPr>
          <p:nvPr>
            <p:ph type="pic" sz="quarter" idx="10" hasCustomPrompt="1"/>
          </p:nvPr>
        </p:nvSpPr>
        <p:spPr>
          <a:xfrm>
            <a:off x="960438" y="1624013"/>
            <a:ext cx="3108325" cy="1892300"/>
          </a:xfrm>
        </p:spPr>
        <p:txBody>
          <a:bodyPr rtlCol="0">
            <a:noAutofit/>
          </a:bodyPr>
          <a:lstStyle/>
          <a:p>
            <a:pPr rtl="0"/>
            <a:r>
              <a:rPr lang="ru-RU" noProof="0"/>
              <a:t>Щелкните значок, чтобы добавить фото</a:t>
            </a:r>
          </a:p>
        </p:txBody>
      </p:sp>
      <p:sp>
        <p:nvSpPr>
          <p:cNvPr id="25" name="Рисунок 23">
            <a:extLst>
              <a:ext uri="{FF2B5EF4-FFF2-40B4-BE49-F238E27FC236}">
                <a16:creationId xmlns:a16="http://schemas.microsoft.com/office/drawing/2014/main" id="{E2401025-9BC9-4BDD-97DA-CA763CF846BB}"/>
              </a:ext>
            </a:extLst>
          </p:cNvPr>
          <p:cNvSpPr>
            <a:spLocks noGrp="1"/>
          </p:cNvSpPr>
          <p:nvPr>
            <p:ph type="pic" sz="quarter" idx="11" hasCustomPrompt="1"/>
          </p:nvPr>
        </p:nvSpPr>
        <p:spPr>
          <a:xfrm>
            <a:off x="4542155" y="1623219"/>
            <a:ext cx="3108325" cy="1892300"/>
          </a:xfrm>
        </p:spPr>
        <p:txBody>
          <a:bodyPr rtlCol="0">
            <a:noAutofit/>
          </a:bodyPr>
          <a:lstStyle/>
          <a:p>
            <a:pPr rtl="0"/>
            <a:r>
              <a:rPr lang="ru-RU" noProof="0"/>
              <a:t>Щелкните значок, чтобы добавить фото</a:t>
            </a:r>
          </a:p>
        </p:txBody>
      </p:sp>
      <p:sp>
        <p:nvSpPr>
          <p:cNvPr id="26" name="Рисунок 23">
            <a:extLst>
              <a:ext uri="{FF2B5EF4-FFF2-40B4-BE49-F238E27FC236}">
                <a16:creationId xmlns:a16="http://schemas.microsoft.com/office/drawing/2014/main" id="{B7C4AAB6-897A-4ABD-AD50-2D86B197E914}"/>
              </a:ext>
            </a:extLst>
          </p:cNvPr>
          <p:cNvSpPr>
            <a:spLocks noGrp="1"/>
          </p:cNvSpPr>
          <p:nvPr>
            <p:ph type="pic" sz="quarter" idx="12" hasCustomPrompt="1"/>
          </p:nvPr>
        </p:nvSpPr>
        <p:spPr>
          <a:xfrm>
            <a:off x="8122920" y="1623219"/>
            <a:ext cx="3108325" cy="1892300"/>
          </a:xfrm>
        </p:spPr>
        <p:txBody>
          <a:bodyPr rtlCol="0">
            <a:noAutofit/>
          </a:bodyPr>
          <a:lstStyle/>
          <a:p>
            <a:pPr rtl="0"/>
            <a:r>
              <a:rPr lang="ru-RU" noProof="0"/>
              <a:t>Щелкните значок, чтобы добавить фото</a:t>
            </a:r>
          </a:p>
        </p:txBody>
      </p:sp>
      <p:sp>
        <p:nvSpPr>
          <p:cNvPr id="29" name="Текст 27">
            <a:extLst>
              <a:ext uri="{FF2B5EF4-FFF2-40B4-BE49-F238E27FC236}">
                <a16:creationId xmlns:a16="http://schemas.microsoft.com/office/drawing/2014/main" id="{790D65EC-6EB4-4594-91E9-5C3DE7C3BA89}"/>
              </a:ext>
            </a:extLst>
          </p:cNvPr>
          <p:cNvSpPr>
            <a:spLocks noGrp="1"/>
          </p:cNvSpPr>
          <p:nvPr>
            <p:ph type="body" sz="quarter" idx="14" hasCustomPrompt="1"/>
          </p:nvPr>
        </p:nvSpPr>
        <p:spPr>
          <a:xfrm>
            <a:off x="4541837" y="3681412"/>
            <a:ext cx="3108326" cy="2566988"/>
          </a:xfrm>
        </p:spPr>
        <p:txBody>
          <a:bodyPr rtlCol="0">
            <a:noAutofit/>
          </a:bodyPr>
          <a:lstStyle>
            <a:lvl1pPr marL="0" indent="0">
              <a:buFont typeface="Wingdings" panose="05000000000000000000" pitchFamily="2" charset="2"/>
              <a:buNone/>
              <a:defRPr sz="2400" spc="300"/>
            </a:lvl1pPr>
            <a:lvl2pPr marL="685800" indent="-228600">
              <a:buFont typeface="Wingdings" panose="05000000000000000000" pitchFamily="2" charset="2"/>
              <a:buChar char="§"/>
              <a:defRPr/>
            </a:lvl2pPr>
            <a:lvl3pPr marL="1143000" indent="-228600">
              <a:buFont typeface="Wingdings" panose="05000000000000000000" pitchFamily="2" charset="2"/>
              <a:buChar char="§"/>
              <a:defRPr/>
            </a:lvl3pPr>
            <a:lvl4pPr marL="1600200" indent="-228600">
              <a:buFont typeface="Wingdings" panose="05000000000000000000" pitchFamily="2" charset="2"/>
              <a:buChar char="§"/>
              <a:defRPr/>
            </a:lvl4pPr>
            <a:lvl5pPr marL="2057400" indent="-228600">
              <a:buFont typeface="Wingdings" panose="05000000000000000000" pitchFamily="2" charset="2"/>
              <a:buChar char="§"/>
              <a:defRPr/>
            </a:lvl5pPr>
          </a:lstStyle>
          <a:p>
            <a:pPr lvl="0" rtl="0"/>
            <a:r>
              <a:rPr lang="ru-RU" noProof="0"/>
              <a:t>ОБРАЗЕЦ ТЕКСТА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
        <p:nvSpPr>
          <p:cNvPr id="30" name="Текст 27">
            <a:extLst>
              <a:ext uri="{FF2B5EF4-FFF2-40B4-BE49-F238E27FC236}">
                <a16:creationId xmlns:a16="http://schemas.microsoft.com/office/drawing/2014/main" id="{611CF730-D055-47C2-A626-299F429D41B2}"/>
              </a:ext>
            </a:extLst>
          </p:cNvPr>
          <p:cNvSpPr>
            <a:spLocks noGrp="1"/>
          </p:cNvSpPr>
          <p:nvPr>
            <p:ph type="body" sz="quarter" idx="15" hasCustomPrompt="1"/>
          </p:nvPr>
        </p:nvSpPr>
        <p:spPr>
          <a:xfrm>
            <a:off x="8122919" y="3681412"/>
            <a:ext cx="3108326" cy="2566988"/>
          </a:xfrm>
        </p:spPr>
        <p:txBody>
          <a:bodyPr rtlCol="0">
            <a:noAutofit/>
          </a:bodyPr>
          <a:lstStyle>
            <a:lvl1pPr marL="0" indent="0">
              <a:buFont typeface="Wingdings" panose="05000000000000000000" pitchFamily="2" charset="2"/>
              <a:buNone/>
              <a:defRPr sz="2400" spc="300"/>
            </a:lvl1pPr>
            <a:lvl2pPr marL="685800" indent="-228600">
              <a:buFont typeface="Wingdings" panose="05000000000000000000" pitchFamily="2" charset="2"/>
              <a:buChar char="§"/>
              <a:defRPr/>
            </a:lvl2pPr>
            <a:lvl3pPr marL="1143000" indent="-228600">
              <a:buFont typeface="Wingdings" panose="05000000000000000000" pitchFamily="2" charset="2"/>
              <a:buChar char="§"/>
              <a:defRPr/>
            </a:lvl3pPr>
            <a:lvl4pPr marL="1600200" indent="-228600">
              <a:buFont typeface="Wingdings" panose="05000000000000000000" pitchFamily="2" charset="2"/>
              <a:buChar char="§"/>
              <a:defRPr/>
            </a:lvl4pPr>
            <a:lvl5pPr marL="2057400" indent="-228600">
              <a:buFont typeface="Wingdings" panose="05000000000000000000" pitchFamily="2" charset="2"/>
              <a:buChar char="§"/>
              <a:defRPr/>
            </a:lvl5pPr>
          </a:lstStyle>
          <a:p>
            <a:pPr lvl="0" rtl="0"/>
            <a:r>
              <a:rPr lang="ru-RU" noProof="0"/>
              <a:t>ОБРАЗЕЦ ТЕКСТА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
        <p:nvSpPr>
          <p:cNvPr id="31" name="Номер слайда 5">
            <a:extLst>
              <a:ext uri="{FF2B5EF4-FFF2-40B4-BE49-F238E27FC236}">
                <a16:creationId xmlns:a16="http://schemas.microsoft.com/office/drawing/2014/main" id="{F09E06A6-BFDD-42BD-BA69-2CD3BEF0F73D}"/>
              </a:ext>
            </a:extLst>
          </p:cNvPr>
          <p:cNvSpPr>
            <a:spLocks noGrp="1"/>
          </p:cNvSpPr>
          <p:nvPr>
            <p:ph type="sldNum" sz="quarter" idx="16"/>
          </p:nvPr>
        </p:nvSpPr>
        <p:spPr>
          <a:xfrm>
            <a:off x="11549269" y="6468303"/>
            <a:ext cx="443948" cy="365125"/>
          </a:xfrm>
        </p:spPr>
        <p:txBody>
          <a:bodyPr rtlCol="0">
            <a:noAutofit/>
          </a:bodyPr>
          <a:lstStyle/>
          <a:p>
            <a:pPr rtl="0"/>
            <a:fld id="{8C2E478F-E849-4A8C-AF1F-CBCC78A7CBFA}" type="slidenum">
              <a:rPr lang="ru-RU" noProof="0" smtClean="0"/>
              <a:t>‹#›</a:t>
            </a:fld>
            <a:endParaRPr lang="ru-RU" noProof="0"/>
          </a:p>
        </p:txBody>
      </p:sp>
    </p:spTree>
    <p:extLst>
      <p:ext uri="{BB962C8B-B14F-4D97-AF65-F5344CB8AC3E}">
        <p14:creationId xmlns:p14="http://schemas.microsoft.com/office/powerpoint/2010/main" val="4145592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305F96C-D634-4A69-95EC-3D002BD68752}"/>
              </a:ext>
            </a:extLst>
          </p:cNvPr>
          <p:cNvSpPr>
            <a:spLocks noGrp="1"/>
          </p:cNvSpPr>
          <p:nvPr>
            <p:ph type="title"/>
          </p:nvPr>
        </p:nvSpPr>
        <p:spPr>
          <a:xfrm>
            <a:off x="594519" y="365125"/>
            <a:ext cx="11002962" cy="823913"/>
          </a:xfrm>
          <a:prstGeom prst="rect">
            <a:avLst/>
          </a:prstGeom>
        </p:spPr>
        <p:txBody>
          <a:bodyPr vert="horz" lIns="91440" tIns="45720" rIns="91440" bIns="45720" rtlCol="0" anchor="ctr">
            <a:noAutofit/>
          </a:bodyPr>
          <a:lstStyle/>
          <a:p>
            <a:pPr rtl="0"/>
            <a:r>
              <a:rPr lang="ru-RU" noProof="0"/>
              <a:t>Образец заголовка</a:t>
            </a:r>
          </a:p>
        </p:txBody>
      </p:sp>
      <p:sp>
        <p:nvSpPr>
          <p:cNvPr id="3" name="Текст 2">
            <a:extLst>
              <a:ext uri="{FF2B5EF4-FFF2-40B4-BE49-F238E27FC236}">
                <a16:creationId xmlns:a16="http://schemas.microsoft.com/office/drawing/2014/main" id="{37757E98-D0FB-43E3-98BC-711F6A2F5372}"/>
              </a:ext>
            </a:extLst>
          </p:cNvPr>
          <p:cNvSpPr>
            <a:spLocks noGrp="1"/>
          </p:cNvSpPr>
          <p:nvPr>
            <p:ph type="body" idx="1"/>
          </p:nvPr>
        </p:nvSpPr>
        <p:spPr>
          <a:xfrm>
            <a:off x="594519" y="1365813"/>
            <a:ext cx="10989920" cy="4811150"/>
          </a:xfrm>
          <a:prstGeom prst="rect">
            <a:avLst/>
          </a:prstGeom>
        </p:spPr>
        <p:txBody>
          <a:bodyPr vert="horz" lIns="91440" tIns="45720" rIns="91440" bIns="45720" rtlCol="0">
            <a:noAutofit/>
          </a:bodyPr>
          <a:lstStyle/>
          <a:p>
            <a:pPr lvl="0" rtl="0"/>
            <a:r>
              <a:rPr lang="ru-RU" noProof="0"/>
              <a:t>Щелкните, чтобы изменить стили текста образца слайда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
        <p:nvSpPr>
          <p:cNvPr id="5" name="Нижний колонтитул 4">
            <a:extLst>
              <a:ext uri="{FF2B5EF4-FFF2-40B4-BE49-F238E27FC236}">
                <a16:creationId xmlns:a16="http://schemas.microsoft.com/office/drawing/2014/main" id="{BFA65B72-2E86-4BA3-94F2-3ADFA40B7AE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r>
              <a:rPr lang="ru-RU" noProof="0"/>
              <a:t>Добавить нижний колонтитул</a:t>
            </a:r>
          </a:p>
        </p:txBody>
      </p:sp>
      <p:sp>
        <p:nvSpPr>
          <p:cNvPr id="6" name="Номер слайда 5">
            <a:extLst>
              <a:ext uri="{FF2B5EF4-FFF2-40B4-BE49-F238E27FC236}">
                <a16:creationId xmlns:a16="http://schemas.microsoft.com/office/drawing/2014/main" id="{73C1F3FD-3DB9-46B7-85E1-E8B8878A4012}"/>
              </a:ext>
            </a:extLst>
          </p:cNvPr>
          <p:cNvSpPr>
            <a:spLocks noGrp="1"/>
          </p:cNvSpPr>
          <p:nvPr>
            <p:ph type="sldNum" sz="quarter" idx="4"/>
          </p:nvPr>
        </p:nvSpPr>
        <p:spPr>
          <a:xfrm>
            <a:off x="11549269" y="6468303"/>
            <a:ext cx="443948"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8C2E478F-E849-4A8C-AF1F-CBCC78A7CBFA}" type="slidenum">
              <a:rPr lang="ru-RU" noProof="0" smtClean="0"/>
              <a:t>‹#›</a:t>
            </a:fld>
            <a:endParaRPr lang="ru-RU" noProof="0"/>
          </a:p>
        </p:txBody>
      </p:sp>
    </p:spTree>
    <p:extLst>
      <p:ext uri="{BB962C8B-B14F-4D97-AF65-F5344CB8AC3E}">
        <p14:creationId xmlns:p14="http://schemas.microsoft.com/office/powerpoint/2010/main" val="69282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1" r:id="rId3"/>
    <p:sldLayoutId id="2147483651" r:id="rId4"/>
    <p:sldLayoutId id="2147483660" r:id="rId5"/>
    <p:sldLayoutId id="2147483677" r:id="rId6"/>
    <p:sldLayoutId id="2147483666" r:id="rId7"/>
    <p:sldLayoutId id="2147483679" r:id="rId8"/>
    <p:sldLayoutId id="2147483653" r:id="rId9"/>
    <p:sldLayoutId id="2147483678" r:id="rId10"/>
    <p:sldLayoutId id="2147483680" r:id="rId11"/>
  </p:sldLayoutIdLst>
  <p:hf hdr="0" ftr="0" dt="0"/>
  <p:txStyles>
    <p:titleStyle>
      <a:lvl1pPr algn="ctr" defTabSz="914400" rtl="0" eaLnBrk="1" latinLnBrk="0" hangingPunct="1">
        <a:lnSpc>
          <a:spcPct val="10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5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microsoft.com/office/2007/relationships/hdphoto" Target="../media/hdphoto2.wdp"/></Relationships>
</file>

<file path=ppt/slides/_rels/slide15.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1.png"/><Relationship Id="rId7"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1.xml"/><Relationship Id="rId6" Type="http://schemas.openxmlformats.org/officeDocument/2006/relationships/image" Target="../media/image11.svg"/><Relationship Id="rId5" Type="http://schemas.openxmlformats.org/officeDocument/2006/relationships/image" Target="../media/image10.png"/><Relationship Id="rId10" Type="http://schemas.openxmlformats.org/officeDocument/2006/relationships/image" Target="../media/image15.svg"/><Relationship Id="rId4" Type="http://schemas.microsoft.com/office/2007/relationships/hdphoto" Target="../media/hdphoto1.wdp"/><Relationship Id="rId9"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Рисунок 7" descr="абстрактное изображение">
            <a:extLst>
              <a:ext uri="{FF2B5EF4-FFF2-40B4-BE49-F238E27FC236}">
                <a16:creationId xmlns:a16="http://schemas.microsoft.com/office/drawing/2014/main" id="{9AB29DBC-55D3-49D9-BB44-4936739C4B57}"/>
              </a:ext>
            </a:extLst>
          </p:cNvPr>
          <p:cNvPicPr>
            <a:picLocks noGrp="1" noChangeAspect="1"/>
          </p:cNvPicPr>
          <p:nvPr>
            <p:ph type="pic" sz="quarter" idx="10"/>
          </p:nvPr>
        </p:nvPicPr>
        <p:blipFill rotWithShape="1">
          <a:blip r:embed="rId3">
            <a:alphaModFix amt="52000"/>
            <a:extLst>
              <a:ext uri="{BEBA8EAE-BF5A-486C-A8C5-ECC9F3942E4B}">
                <a14:imgProps xmlns:a14="http://schemas.microsoft.com/office/drawing/2010/main">
                  <a14:imgLayer r:embed="rId4">
                    <a14:imgEffect>
                      <a14:saturation sat="0"/>
                    </a14:imgEffect>
                  </a14:imgLayer>
                </a14:imgProps>
              </a:ext>
            </a:extLst>
          </a:blip>
          <a:srcRect/>
          <a:stretch/>
        </p:blipFill>
        <p:spPr>
          <a:xfrm>
            <a:off x="0" y="0"/>
            <a:ext cx="12192000" cy="6858000"/>
          </a:xfrm>
        </p:spPr>
      </p:pic>
      <p:sp>
        <p:nvSpPr>
          <p:cNvPr id="9" name="Заголовок 8">
            <a:extLst>
              <a:ext uri="{FF2B5EF4-FFF2-40B4-BE49-F238E27FC236}">
                <a16:creationId xmlns:a16="http://schemas.microsoft.com/office/drawing/2014/main" id="{79DC1498-E692-42BA-B69F-6D37E6CFACA0}"/>
              </a:ext>
            </a:extLst>
          </p:cNvPr>
          <p:cNvSpPr>
            <a:spLocks noGrp="1"/>
          </p:cNvSpPr>
          <p:nvPr>
            <p:ph type="title"/>
          </p:nvPr>
        </p:nvSpPr>
        <p:spPr/>
        <p:txBody>
          <a:bodyPr rtlCol="0"/>
          <a:lstStyle/>
          <a:p>
            <a:pPr rtl="0"/>
            <a:r>
              <a:rPr lang="ru-RU" sz="4400" dirty="0">
                <a:effectLst>
                  <a:outerShdw blurRad="38100" dist="38100" dir="2700000" algn="tl">
                    <a:srgbClr val="000000">
                      <a:alpha val="43137"/>
                    </a:srgbClr>
                  </a:outerShdw>
                </a:effectLst>
              </a:rPr>
              <a:t>Самодетерминация преступности</a:t>
            </a:r>
          </a:p>
        </p:txBody>
      </p:sp>
      <p:sp>
        <p:nvSpPr>
          <p:cNvPr id="3" name="Текст 2">
            <a:extLst>
              <a:ext uri="{FF2B5EF4-FFF2-40B4-BE49-F238E27FC236}">
                <a16:creationId xmlns:a16="http://schemas.microsoft.com/office/drawing/2014/main" id="{C0AE828D-1E63-455F-949D-0C5454A7FE88}"/>
              </a:ext>
            </a:extLst>
          </p:cNvPr>
          <p:cNvSpPr>
            <a:spLocks noGrp="1"/>
          </p:cNvSpPr>
          <p:nvPr>
            <p:ph type="body" sz="quarter" idx="12"/>
          </p:nvPr>
        </p:nvSpPr>
        <p:spPr/>
        <p:txBody>
          <a:bodyPr rtlCol="0"/>
          <a:lstStyle/>
          <a:p>
            <a:pPr rtl="0"/>
            <a:r>
              <a:rPr lang="ru-RU" dirty="0"/>
              <a:t>14.10.21 г.</a:t>
            </a:r>
          </a:p>
        </p:txBody>
      </p:sp>
      <p:sp>
        <p:nvSpPr>
          <p:cNvPr id="7" name="Текст 6">
            <a:extLst>
              <a:ext uri="{FF2B5EF4-FFF2-40B4-BE49-F238E27FC236}">
                <a16:creationId xmlns:a16="http://schemas.microsoft.com/office/drawing/2014/main" id="{5D865526-EC39-4780-A2A8-274A80A5C19B}"/>
              </a:ext>
            </a:extLst>
          </p:cNvPr>
          <p:cNvSpPr>
            <a:spLocks noGrp="1"/>
          </p:cNvSpPr>
          <p:nvPr>
            <p:ph type="body" idx="1"/>
          </p:nvPr>
        </p:nvSpPr>
        <p:spPr>
          <a:xfrm>
            <a:off x="4081669" y="3598823"/>
            <a:ext cx="4028658" cy="518795"/>
          </a:xfrm>
        </p:spPr>
        <p:txBody>
          <a:bodyPr rtlCol="0"/>
          <a:lstStyle/>
          <a:p>
            <a:pPr rtl="0"/>
            <a:r>
              <a:rPr lang="ru-RU" dirty="0">
                <a:effectLst>
                  <a:outerShdw blurRad="38100" dist="38100" dir="2700000" algn="tl">
                    <a:srgbClr val="000000">
                      <a:alpha val="43137"/>
                    </a:srgbClr>
                  </a:outerShdw>
                </a:effectLst>
              </a:rPr>
              <a:t>Работу выполнил: Исломов Тимур</a:t>
            </a:r>
          </a:p>
        </p:txBody>
      </p:sp>
    </p:spTree>
    <p:extLst>
      <p:ext uri="{BB962C8B-B14F-4D97-AF65-F5344CB8AC3E}">
        <p14:creationId xmlns:p14="http://schemas.microsoft.com/office/powerpoint/2010/main" val="392783230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Номер слайда 15">
            <a:extLst>
              <a:ext uri="{FF2B5EF4-FFF2-40B4-BE49-F238E27FC236}">
                <a16:creationId xmlns:a16="http://schemas.microsoft.com/office/drawing/2014/main" id="{8E69FE38-B9E0-4441-8A00-92DDB88DF02C}"/>
              </a:ext>
            </a:extLst>
          </p:cNvPr>
          <p:cNvSpPr>
            <a:spLocks noGrp="1"/>
          </p:cNvSpPr>
          <p:nvPr>
            <p:ph type="sldNum" sz="quarter" idx="12"/>
          </p:nvPr>
        </p:nvSpPr>
        <p:spPr/>
        <p:txBody>
          <a:bodyPr rtlCol="0"/>
          <a:lstStyle/>
          <a:p>
            <a:pPr rtl="0"/>
            <a:fld id="{8C2E478F-E849-4A8C-AF1F-CBCC78A7CBFA}" type="slidenum">
              <a:rPr lang="ru-RU" smtClean="0"/>
              <a:t>10</a:t>
            </a:fld>
            <a:endParaRPr lang="ru-RU"/>
          </a:p>
        </p:txBody>
      </p:sp>
      <p:sp>
        <p:nvSpPr>
          <p:cNvPr id="25" name="TextBox 24">
            <a:extLst>
              <a:ext uri="{FF2B5EF4-FFF2-40B4-BE49-F238E27FC236}">
                <a16:creationId xmlns:a16="http://schemas.microsoft.com/office/drawing/2014/main" id="{9C23B48D-1AFC-4163-9388-EAB00DF68D7D}"/>
              </a:ext>
            </a:extLst>
          </p:cNvPr>
          <p:cNvSpPr txBox="1"/>
          <p:nvPr/>
        </p:nvSpPr>
        <p:spPr>
          <a:xfrm>
            <a:off x="305972" y="289679"/>
            <a:ext cx="5166360" cy="3893374"/>
          </a:xfrm>
          <a:prstGeom prst="rect">
            <a:avLst/>
          </a:prstGeom>
          <a:noFill/>
        </p:spPr>
        <p:txBody>
          <a:bodyPr wrap="square">
            <a:spAutoFit/>
          </a:bodyPr>
          <a:lstStyle/>
          <a:p>
            <a:pPr algn="just"/>
            <a:r>
              <a:rPr lang="ru-RU" sz="1900" dirty="0"/>
              <a:t>5</a:t>
            </a:r>
            <a:r>
              <a:rPr lang="ru-RU" sz="1900" i="1" dirty="0"/>
              <a:t>. </a:t>
            </a:r>
            <a:r>
              <a:rPr lang="ru-RU" sz="1900" i="1" dirty="0">
                <a:effectLst>
                  <a:outerShdw blurRad="38100" dist="38100" dir="2700000" algn="tl">
                    <a:srgbClr val="000000">
                      <a:alpha val="43137"/>
                    </a:srgbClr>
                  </a:outerShdw>
                </a:effectLst>
              </a:rPr>
              <a:t>Профессиональная преступность</a:t>
            </a:r>
            <a:r>
              <a:rPr lang="ru-RU" sz="1900" dirty="0"/>
              <a:t>. Профессионализм преступников наблюдается при неоднократном совершении преступником общественно опасных деяний определенного типа, например, мошеннических действий. И каждый раз он совершенствует использующиеся преступные схемы, а также вырабатывает новые, исходя из полученного личного преступного опыта и опыта других преступников, отбывающих вместе с ним наказание. Вместе с тем нельзя не заметить, что профессиональная преступность обладает повышенной латентностью.</a:t>
            </a:r>
          </a:p>
        </p:txBody>
      </p:sp>
      <p:sp>
        <p:nvSpPr>
          <p:cNvPr id="27" name="TextBox 26">
            <a:extLst>
              <a:ext uri="{FF2B5EF4-FFF2-40B4-BE49-F238E27FC236}">
                <a16:creationId xmlns:a16="http://schemas.microsoft.com/office/drawing/2014/main" id="{5DB050DF-EC8B-49E8-BBC4-A02F1B4590E8}"/>
              </a:ext>
            </a:extLst>
          </p:cNvPr>
          <p:cNvSpPr txBox="1"/>
          <p:nvPr/>
        </p:nvSpPr>
        <p:spPr>
          <a:xfrm>
            <a:off x="5824025" y="289679"/>
            <a:ext cx="6062003" cy="3893374"/>
          </a:xfrm>
          <a:prstGeom prst="rect">
            <a:avLst/>
          </a:prstGeom>
          <a:noFill/>
        </p:spPr>
        <p:txBody>
          <a:bodyPr wrap="square">
            <a:spAutoFit/>
          </a:bodyPr>
          <a:lstStyle/>
          <a:p>
            <a:pPr algn="just"/>
            <a:r>
              <a:rPr lang="ru-RU" sz="1900" dirty="0"/>
              <a:t>6. </a:t>
            </a:r>
            <a:r>
              <a:rPr lang="ru-RU" sz="1900" i="1" dirty="0">
                <a:effectLst>
                  <a:outerShdw blurRad="38100" dist="38100" dir="2700000" algn="tl">
                    <a:srgbClr val="000000">
                      <a:alpha val="43137"/>
                    </a:srgbClr>
                  </a:outerShdw>
                </a:effectLst>
              </a:rPr>
              <a:t>Пенитенциарная преступность. </a:t>
            </a:r>
            <a:r>
              <a:rPr lang="ru-RU" sz="1900" dirty="0"/>
              <a:t>Механизм самодетерминации пенитенциарной преступности выражен в особой антикультуре (криминальной) и вынужденном подчинении интересам криминальных лидеров, конфликтных ситуациях и противоречиях между группами осужденных и отдельными осужденными либо между осужденными и представителями администрации исправительного учреждения, развитии особой психологии осужденного, постоянно ожидающего унижения и готового к самообороне, в связи с чем в целях собственной безопасности он вынужден примкнуть к той или иной группе осужденных и поддерживать их интересы.</a:t>
            </a:r>
          </a:p>
        </p:txBody>
      </p:sp>
      <p:pic>
        <p:nvPicPr>
          <p:cNvPr id="1026" name="Picture 2" descr="Payday 2 | Рисунки, Черный фон, Обои">
            <a:extLst>
              <a:ext uri="{FF2B5EF4-FFF2-40B4-BE49-F238E27FC236}">
                <a16:creationId xmlns:a16="http://schemas.microsoft.com/office/drawing/2014/main" id="{276EEDEA-5BA4-4DD0-850F-D2098D1A2DC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02" t="30099" r="402" b="29692"/>
          <a:stretch/>
        </p:blipFill>
        <p:spPr bwMode="auto">
          <a:xfrm>
            <a:off x="305973" y="4287810"/>
            <a:ext cx="11580056" cy="21804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92656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AA76BB-23F2-4DF7-AE33-B7489537AA5C}"/>
              </a:ext>
            </a:extLst>
          </p:cNvPr>
          <p:cNvPicPr>
            <a:picLocks noChangeAspect="1"/>
          </p:cNvPicPr>
          <p:nvPr/>
        </p:nvPicPr>
        <p:blipFill rotWithShape="1">
          <a:blip r:embed="rId2"/>
          <a:srcRect l="31497" r="31497"/>
          <a:stretch/>
        </p:blipFill>
        <p:spPr>
          <a:xfrm>
            <a:off x="20" y="10"/>
            <a:ext cx="3812325" cy="6867912"/>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 name="connsiteX4" fmla="*/ 0 w 6096000"/>
              <a:gd name="connsiteY4" fmla="*/ 0 h 6858000"/>
              <a:gd name="connsiteX0" fmla="*/ 0 w 6096000"/>
              <a:gd name="connsiteY0" fmla="*/ 0 h 6858000"/>
              <a:gd name="connsiteX1" fmla="*/ 6096000 w 6096000"/>
              <a:gd name="connsiteY1" fmla="*/ 0 h 6858000"/>
              <a:gd name="connsiteX2" fmla="*/ 4242487 w 6096000"/>
              <a:gd name="connsiteY2" fmla="*/ 6833286 h 6858000"/>
              <a:gd name="connsiteX3" fmla="*/ 0 w 6096000"/>
              <a:gd name="connsiteY3" fmla="*/ 6858000 h 6858000"/>
              <a:gd name="connsiteX4" fmla="*/ 0 w 6096000"/>
              <a:gd name="connsiteY4" fmla="*/ 0 h 6858000"/>
              <a:gd name="connsiteX0" fmla="*/ 0 w 6096000"/>
              <a:gd name="connsiteY0" fmla="*/ 0 h 6867922"/>
              <a:gd name="connsiteX1" fmla="*/ 6096000 w 6096000"/>
              <a:gd name="connsiteY1" fmla="*/ 0 h 6867922"/>
              <a:gd name="connsiteX2" fmla="*/ 4228633 w 6096000"/>
              <a:gd name="connsiteY2" fmla="*/ 6867922 h 6867922"/>
              <a:gd name="connsiteX3" fmla="*/ 0 w 6096000"/>
              <a:gd name="connsiteY3" fmla="*/ 6858000 h 6867922"/>
              <a:gd name="connsiteX4" fmla="*/ 0 w 6096000"/>
              <a:gd name="connsiteY4" fmla="*/ 0 h 6867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6867922">
                <a:moveTo>
                  <a:pt x="0" y="0"/>
                </a:moveTo>
                <a:lnTo>
                  <a:pt x="6096000" y="0"/>
                </a:lnTo>
                <a:lnTo>
                  <a:pt x="4228633" y="6867922"/>
                </a:lnTo>
                <a:lnTo>
                  <a:pt x="0" y="6858000"/>
                </a:lnTo>
                <a:lnTo>
                  <a:pt x="0" y="0"/>
                </a:lnTo>
                <a:close/>
              </a:path>
            </a:pathLst>
          </a:custGeom>
          <a:noFill/>
          <a:effectLst/>
        </p:spPr>
      </p:pic>
      <p:sp>
        <p:nvSpPr>
          <p:cNvPr id="11" name="Text Placeholder 3">
            <a:extLst>
              <a:ext uri="{FF2B5EF4-FFF2-40B4-BE49-F238E27FC236}">
                <a16:creationId xmlns:a16="http://schemas.microsoft.com/office/drawing/2014/main" id="{4D49DDDC-5360-4631-AA8A-D70322542A20}"/>
              </a:ext>
            </a:extLst>
          </p:cNvPr>
          <p:cNvSpPr>
            <a:spLocks noGrp="1"/>
          </p:cNvSpPr>
          <p:nvPr>
            <p:ph type="body" idx="1"/>
          </p:nvPr>
        </p:nvSpPr>
        <p:spPr>
          <a:xfrm>
            <a:off x="7010400" y="6688019"/>
            <a:ext cx="1369257" cy="179903"/>
          </a:xfrm>
        </p:spPr>
        <p:txBody>
          <a:bodyPr/>
          <a:lstStyle/>
          <a:p>
            <a:r>
              <a:rPr lang="ru-RU" dirty="0"/>
              <a:t>2021 г.</a:t>
            </a:r>
            <a:endParaRPr lang="en-US" dirty="0"/>
          </a:p>
        </p:txBody>
      </p:sp>
      <p:sp>
        <p:nvSpPr>
          <p:cNvPr id="3" name="Номер слайда 2">
            <a:extLst>
              <a:ext uri="{FF2B5EF4-FFF2-40B4-BE49-F238E27FC236}">
                <a16:creationId xmlns:a16="http://schemas.microsoft.com/office/drawing/2014/main" id="{2AA85793-0812-46CE-9D4A-6C6193E79951}"/>
              </a:ext>
            </a:extLst>
          </p:cNvPr>
          <p:cNvSpPr>
            <a:spLocks noGrp="1"/>
          </p:cNvSpPr>
          <p:nvPr>
            <p:ph type="sldNum" sz="quarter" idx="12"/>
          </p:nvPr>
        </p:nvSpPr>
        <p:spPr>
          <a:xfrm>
            <a:off x="11549269" y="6468303"/>
            <a:ext cx="443948" cy="365125"/>
          </a:xfrm>
        </p:spPr>
        <p:txBody>
          <a:bodyPr anchor="ctr">
            <a:normAutofit/>
          </a:bodyPr>
          <a:lstStyle/>
          <a:p>
            <a:pPr rtl="0">
              <a:spcAft>
                <a:spcPts val="600"/>
              </a:spcAft>
            </a:pPr>
            <a:fld id="{8C2E478F-E849-4A8C-AF1F-CBCC78A7CBFA}" type="slidenum">
              <a:rPr lang="ru-RU" sz="1400" b="1" noProof="0" smtClean="0"/>
              <a:pPr rtl="0">
                <a:spcAft>
                  <a:spcPts val="600"/>
                </a:spcAft>
              </a:pPr>
              <a:t>11</a:t>
            </a:fld>
            <a:endParaRPr lang="ru-RU" b="1" noProof="0" dirty="0"/>
          </a:p>
        </p:txBody>
      </p:sp>
      <p:sp>
        <p:nvSpPr>
          <p:cNvPr id="7" name="TextBox 6">
            <a:extLst>
              <a:ext uri="{FF2B5EF4-FFF2-40B4-BE49-F238E27FC236}">
                <a16:creationId xmlns:a16="http://schemas.microsoft.com/office/drawing/2014/main" id="{F21BEFE0-9594-468A-A8C7-30EAABB309F6}"/>
              </a:ext>
            </a:extLst>
          </p:cNvPr>
          <p:cNvSpPr txBox="1"/>
          <p:nvPr/>
        </p:nvSpPr>
        <p:spPr>
          <a:xfrm>
            <a:off x="3671668" y="169981"/>
            <a:ext cx="8321549" cy="3893374"/>
          </a:xfrm>
          <a:prstGeom prst="rect">
            <a:avLst/>
          </a:prstGeom>
          <a:noFill/>
        </p:spPr>
        <p:txBody>
          <a:bodyPr wrap="square">
            <a:spAutoFit/>
          </a:bodyPr>
          <a:lstStyle/>
          <a:p>
            <a:r>
              <a:rPr lang="ru-RU" sz="1900" b="1" dirty="0"/>
              <a:t>       Б. Косвенная самодетерминация:</a:t>
            </a:r>
          </a:p>
          <a:p>
            <a:pPr algn="just"/>
            <a:r>
              <a:rPr lang="ru-RU" sz="1900" dirty="0"/>
              <a:t>    </a:t>
            </a:r>
            <a:r>
              <a:rPr lang="ru-RU" sz="1900" i="1" dirty="0">
                <a:effectLst>
                  <a:outerShdw blurRad="38100" dist="38100" dir="2700000" algn="tl">
                    <a:srgbClr val="000000">
                      <a:alpha val="43137"/>
                    </a:srgbClr>
                  </a:outerShdw>
                </a:effectLst>
              </a:rPr>
              <a:t>  1. Латентная преступность. </a:t>
            </a:r>
            <a:r>
              <a:rPr lang="ru-RU" sz="1900" dirty="0"/>
              <a:t>Рассматривая вопрос о латентности преступности, необходимо выделить два ее вида: </a:t>
            </a:r>
            <a:r>
              <a:rPr lang="ru-RU" sz="1900" i="1" u="sng" dirty="0"/>
              <a:t>скрытая</a:t>
            </a:r>
            <a:r>
              <a:rPr lang="ru-RU" sz="1900" dirty="0"/>
              <a:t> и </a:t>
            </a:r>
            <a:r>
              <a:rPr lang="ru-RU" sz="1900" i="1" dirty="0">
                <a:effectLst>
                  <a:outerShdw blurRad="38100" dist="38100" dir="2700000" algn="tl">
                    <a:srgbClr val="000000">
                      <a:alpha val="43137"/>
                    </a:srgbClr>
                  </a:outerShdw>
                </a:effectLst>
              </a:rPr>
              <a:t>скрываемая</a:t>
            </a:r>
            <a:r>
              <a:rPr lang="ru-RU" sz="1900" dirty="0"/>
              <a:t>. </a:t>
            </a:r>
            <a:r>
              <a:rPr lang="ru-RU" dirty="0">
                <a:solidFill>
                  <a:schemeClr val="accent5">
                    <a:lumMod val="50000"/>
                    <a:lumOff val="50000"/>
                  </a:schemeClr>
                </a:solidFill>
              </a:rPr>
              <a:t>Скрытая</a:t>
            </a:r>
            <a:r>
              <a:rPr lang="ru-RU" sz="1900" dirty="0"/>
              <a:t> латентность преступности вызвана рядом факторов: потерпевший не обратился в правоохранительные органы за защитой своих интересов из-за неосознания того, что в отношении него было совершено преступление, из-за неэффективности работы правоохранительных органов и др.; правоохранительным органам не известно о совершившемся преступлении по другим причинам. </a:t>
            </a:r>
            <a:r>
              <a:rPr lang="ru-RU" sz="1900" dirty="0">
                <a:solidFill>
                  <a:schemeClr val="accent5">
                    <a:lumMod val="50000"/>
                    <a:lumOff val="50000"/>
                  </a:schemeClr>
                </a:solidFill>
              </a:rPr>
              <a:t>Скрываемая</a:t>
            </a:r>
            <a:r>
              <a:rPr lang="ru-RU" sz="1900" dirty="0"/>
              <a:t> преступность также может быть вызвана рядом факторов: </a:t>
            </a:r>
            <a:r>
              <a:rPr lang="ru-RU" sz="1900" dirty="0" err="1"/>
              <a:t>неучет</a:t>
            </a:r>
            <a:r>
              <a:rPr lang="ru-RU" sz="1900" dirty="0"/>
              <a:t> преступлений с целью повысить рейтинги раскрываемости, отказ в принятии заявления со ссылкой на малозначительность деяния (однако решение о малозначительности субъективно), обусловленный загруженностью правоохранительных органов.</a:t>
            </a:r>
          </a:p>
        </p:txBody>
      </p:sp>
      <p:sp>
        <p:nvSpPr>
          <p:cNvPr id="10" name="TextBox 9">
            <a:extLst>
              <a:ext uri="{FF2B5EF4-FFF2-40B4-BE49-F238E27FC236}">
                <a16:creationId xmlns:a16="http://schemas.microsoft.com/office/drawing/2014/main" id="{347A93F4-6074-4B88-A7C8-E94F7C33DB16}"/>
              </a:ext>
            </a:extLst>
          </p:cNvPr>
          <p:cNvSpPr txBox="1"/>
          <p:nvPr/>
        </p:nvSpPr>
        <p:spPr>
          <a:xfrm>
            <a:off x="3147646" y="4140299"/>
            <a:ext cx="8845571" cy="1846659"/>
          </a:xfrm>
          <a:prstGeom prst="rect">
            <a:avLst/>
          </a:prstGeom>
          <a:noFill/>
        </p:spPr>
        <p:txBody>
          <a:bodyPr wrap="square">
            <a:spAutoFit/>
          </a:bodyPr>
          <a:lstStyle/>
          <a:p>
            <a:pPr algn="just"/>
            <a:r>
              <a:rPr lang="ru-RU" dirty="0"/>
              <a:t>2. </a:t>
            </a:r>
            <a:r>
              <a:rPr lang="ru-RU" sz="1900" i="1" dirty="0">
                <a:effectLst>
                  <a:outerShdw blurRad="38100" dist="38100" dir="2700000" algn="tl">
                    <a:srgbClr val="000000">
                      <a:alpha val="43137"/>
                    </a:srgbClr>
                  </a:outerShdw>
                </a:effectLst>
              </a:rPr>
              <a:t>Нераскрытая преступность. </a:t>
            </a:r>
            <a:r>
              <a:rPr lang="ru-RU" sz="1900" dirty="0"/>
              <a:t>Нераскрытые преступления в силу факта их регистрации и учета правоохранительными органами не входят в латентную преступность, однако играют ту же роль в развитии самодетерминации преступности, так как в случае отсутствия реакции со стороны правоохранительных органов преступник не несет наказания, что приводит его к выводу о возможности продолжения преступной деятельности. </a:t>
            </a:r>
          </a:p>
        </p:txBody>
      </p:sp>
    </p:spTree>
    <p:extLst>
      <p:ext uri="{BB962C8B-B14F-4D97-AF65-F5344CB8AC3E}">
        <p14:creationId xmlns:p14="http://schemas.microsoft.com/office/powerpoint/2010/main" val="39917439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474CC29-480A-4242-A458-3E1487A80B12}"/>
              </a:ext>
            </a:extLst>
          </p:cNvPr>
          <p:cNvPicPr>
            <a:picLocks noChangeAspect="1"/>
          </p:cNvPicPr>
          <p:nvPr/>
        </p:nvPicPr>
        <p:blipFill rotWithShape="1">
          <a:blip r:embed="rId2">
            <a:extLst>
              <a:ext uri="{BEBA8EAE-BF5A-486C-A8C5-ECC9F3942E4B}">
                <a14:imgProps xmlns:a14="http://schemas.microsoft.com/office/drawing/2010/main">
                  <a14:imgLayer r:embed="rId3">
                    <a14:imgEffect>
                      <a14:artisticGlowEdges/>
                    </a14:imgEffect>
                  </a14:imgLayer>
                </a14:imgProps>
              </a:ext>
            </a:extLst>
          </a:blip>
          <a:srcRect l="14983" r="25683" b="-1"/>
          <a:stretch/>
        </p:blipFill>
        <p:spPr>
          <a:xfrm rot="21393187">
            <a:off x="-2265567" y="-99104"/>
            <a:ext cx="6095980" cy="7056204"/>
          </a:xfrm>
          <a:prstGeom prst="parallelogram">
            <a:avLst>
              <a:gd name="adj" fmla="val 48539"/>
            </a:avLst>
          </a:prstGeom>
          <a:noFill/>
          <a:effectLst/>
        </p:spPr>
      </p:pic>
      <p:sp>
        <p:nvSpPr>
          <p:cNvPr id="5" name="Номер слайда 4">
            <a:extLst>
              <a:ext uri="{FF2B5EF4-FFF2-40B4-BE49-F238E27FC236}">
                <a16:creationId xmlns:a16="http://schemas.microsoft.com/office/drawing/2014/main" id="{78D14F2E-D70F-4688-BF8C-9B364ACC473A}"/>
              </a:ext>
            </a:extLst>
          </p:cNvPr>
          <p:cNvSpPr>
            <a:spLocks noGrp="1"/>
          </p:cNvSpPr>
          <p:nvPr>
            <p:ph type="sldNum" sz="quarter" idx="12"/>
          </p:nvPr>
        </p:nvSpPr>
        <p:spPr>
          <a:xfrm>
            <a:off x="11549269" y="6468303"/>
            <a:ext cx="443948" cy="365125"/>
          </a:xfrm>
        </p:spPr>
        <p:txBody>
          <a:bodyPr anchor="ctr">
            <a:normAutofit/>
          </a:bodyPr>
          <a:lstStyle/>
          <a:p>
            <a:pPr rtl="0">
              <a:spcAft>
                <a:spcPts val="600"/>
              </a:spcAft>
            </a:pPr>
            <a:fld id="{8C2E478F-E849-4A8C-AF1F-CBCC78A7CBFA}" type="slidenum">
              <a:rPr lang="ru-RU" noProof="0" smtClean="0"/>
              <a:pPr rtl="0">
                <a:spcAft>
                  <a:spcPts val="600"/>
                </a:spcAft>
              </a:pPr>
              <a:t>12</a:t>
            </a:fld>
            <a:endParaRPr lang="ru-RU" noProof="0"/>
          </a:p>
        </p:txBody>
      </p:sp>
      <p:sp>
        <p:nvSpPr>
          <p:cNvPr id="10" name="TextBox 9">
            <a:extLst>
              <a:ext uri="{FF2B5EF4-FFF2-40B4-BE49-F238E27FC236}">
                <a16:creationId xmlns:a16="http://schemas.microsoft.com/office/drawing/2014/main" id="{83A19C58-E154-40FD-9E84-E3C41365B7CA}"/>
              </a:ext>
            </a:extLst>
          </p:cNvPr>
          <p:cNvSpPr txBox="1"/>
          <p:nvPr/>
        </p:nvSpPr>
        <p:spPr>
          <a:xfrm>
            <a:off x="3263706" y="161168"/>
            <a:ext cx="8729512" cy="1846659"/>
          </a:xfrm>
          <a:prstGeom prst="rect">
            <a:avLst/>
          </a:prstGeom>
          <a:noFill/>
        </p:spPr>
        <p:txBody>
          <a:bodyPr wrap="square">
            <a:spAutoFit/>
          </a:bodyPr>
          <a:lstStyle/>
          <a:p>
            <a:pPr algn="just"/>
            <a:r>
              <a:rPr lang="ru-RU" sz="1900" dirty="0">
                <a:effectLst>
                  <a:outerShdw blurRad="38100" dist="38100" dir="2700000" algn="tl">
                    <a:srgbClr val="000000">
                      <a:alpha val="43137"/>
                    </a:srgbClr>
                  </a:outerShdw>
                </a:effectLst>
              </a:rPr>
              <a:t>   3.«Теневая юстиция». </a:t>
            </a:r>
            <a:r>
              <a:rPr lang="ru-RU" sz="1900" dirty="0"/>
              <a:t>Это разрешение споров, возникающих между гражданами, а также защита ими своих интересов собственными силами, в том числе с использованием криминального ресурса в ситуации отсутствия доверия к правоохранительной системе государства. В случае мести потерпевшего, свершения «самосуда» урегулирование споров происходит за рамками официальной государственной системы </a:t>
            </a:r>
          </a:p>
        </p:txBody>
      </p:sp>
      <p:sp>
        <p:nvSpPr>
          <p:cNvPr id="12" name="TextBox 11">
            <a:extLst>
              <a:ext uri="{FF2B5EF4-FFF2-40B4-BE49-F238E27FC236}">
                <a16:creationId xmlns:a16="http://schemas.microsoft.com/office/drawing/2014/main" id="{B025A5BD-ED8C-4E24-9C87-18BF14AD77C2}"/>
              </a:ext>
            </a:extLst>
          </p:cNvPr>
          <p:cNvSpPr txBox="1"/>
          <p:nvPr/>
        </p:nvSpPr>
        <p:spPr>
          <a:xfrm>
            <a:off x="2644726" y="1975839"/>
            <a:ext cx="9348491" cy="2431435"/>
          </a:xfrm>
          <a:prstGeom prst="rect">
            <a:avLst/>
          </a:prstGeom>
          <a:noFill/>
        </p:spPr>
        <p:txBody>
          <a:bodyPr wrap="square">
            <a:spAutoFit/>
          </a:bodyPr>
          <a:lstStyle/>
          <a:p>
            <a:pPr algn="just"/>
            <a:r>
              <a:rPr lang="ru-RU" sz="1900" dirty="0">
                <a:effectLst>
                  <a:outerShdw blurRad="38100" dist="38100" dir="2700000" algn="tl">
                    <a:srgbClr val="000000">
                      <a:alpha val="43137"/>
                    </a:srgbClr>
                  </a:outerShdw>
                </a:effectLst>
              </a:rPr>
              <a:t>   4. Криминальная антикультура. </a:t>
            </a:r>
            <a:r>
              <a:rPr lang="ru-RU" sz="1900" dirty="0"/>
              <a:t>Она оказывает влияние не только на лиц, отбывающих наказание в местах лишения свободы, но и на психологию общества в целом. По справедливому мнению О.В. Старкова, общественная опасность криминальной антикультуры состоит в том, что она искажает общественное правосознание, деформирует добропорядочность граждан, сохраняет и передает из поколения в поколение преступников криминальный опыт и профессионализм, способствует негативной трансформации нравственных, культурных, идеологических, эстетических ценностей современного общества и т. д.</a:t>
            </a:r>
          </a:p>
        </p:txBody>
      </p:sp>
      <p:sp>
        <p:nvSpPr>
          <p:cNvPr id="14" name="TextBox 13">
            <a:extLst>
              <a:ext uri="{FF2B5EF4-FFF2-40B4-BE49-F238E27FC236}">
                <a16:creationId xmlns:a16="http://schemas.microsoft.com/office/drawing/2014/main" id="{65641FBD-D3BD-4F09-956B-30ECF83F277E}"/>
              </a:ext>
            </a:extLst>
          </p:cNvPr>
          <p:cNvSpPr txBox="1"/>
          <p:nvPr/>
        </p:nvSpPr>
        <p:spPr>
          <a:xfrm>
            <a:off x="1800664" y="4407274"/>
            <a:ext cx="10391336" cy="2139047"/>
          </a:xfrm>
          <a:prstGeom prst="rect">
            <a:avLst/>
          </a:prstGeom>
          <a:noFill/>
        </p:spPr>
        <p:txBody>
          <a:bodyPr wrap="square">
            <a:spAutoFit/>
          </a:bodyPr>
          <a:lstStyle/>
          <a:p>
            <a:pPr algn="just"/>
            <a:r>
              <a:rPr lang="ru-RU" sz="1900" dirty="0">
                <a:effectLst>
                  <a:outerShdw blurRad="38100" dist="38100" dir="2700000" algn="tl">
                    <a:srgbClr val="000000">
                      <a:alpha val="43137"/>
                    </a:srgbClr>
                  </a:outerShdw>
                </a:effectLst>
              </a:rPr>
              <a:t>   5. Определенная психология населения. </a:t>
            </a:r>
            <a:r>
              <a:rPr lang="ru-RU" sz="1900" dirty="0"/>
              <a:t>Правовая аномия (определенное состояние психологии общества) возникает именно в связи с диссонансом неписаного и формального права. Развитие формального права вразрез с нормами, устоявшимися в обществе, порождает и усиливает </a:t>
            </a:r>
            <a:r>
              <a:rPr lang="ru-RU" sz="1900" dirty="0" err="1"/>
              <a:t>аномийное</a:t>
            </a:r>
            <a:r>
              <a:rPr lang="ru-RU" sz="1900" dirty="0"/>
              <a:t> поведение. Средства для достижения поставленной индивидом цели могут вступить в противоречие, когда индивид начал стремиться к какому-либо результату, но понял, что к одобряемым социальной структурой средствам доступа у него нет. В этом случае он прибегает к незаконным способам достижения своей цели</a:t>
            </a:r>
          </a:p>
        </p:txBody>
      </p:sp>
    </p:spTree>
    <p:extLst>
      <p:ext uri="{BB962C8B-B14F-4D97-AF65-F5344CB8AC3E}">
        <p14:creationId xmlns:p14="http://schemas.microsoft.com/office/powerpoint/2010/main" val="221058226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Рисунок 7" descr="крупный план компьютерного кода">
            <a:extLst>
              <a:ext uri="{FF2B5EF4-FFF2-40B4-BE49-F238E27FC236}">
                <a16:creationId xmlns:a16="http://schemas.microsoft.com/office/drawing/2014/main" id="{1D5DB266-C804-437C-AED7-3D057820D244}"/>
              </a:ext>
            </a:extLst>
          </p:cNvPr>
          <p:cNvPicPr>
            <a:picLocks noGrp="1" noChangeAspect="1"/>
          </p:cNvPicPr>
          <p:nvPr>
            <p:ph type="pic" sz="quarter" idx="10"/>
          </p:nvPr>
        </p:nvPicPr>
        <p:blipFill rotWithShape="1">
          <a:blip r:embed="rId3">
            <a:alphaModFix amt="20000"/>
            <a:extLst>
              <a:ext uri="{BEBA8EAE-BF5A-486C-A8C5-ECC9F3942E4B}">
                <a14:imgProps xmlns:a14="http://schemas.microsoft.com/office/drawing/2010/main">
                  <a14:imgLayer r:embed="rId4">
                    <a14:imgEffect>
                      <a14:saturation sat="0"/>
                    </a14:imgEffect>
                  </a14:imgLayer>
                </a14:imgProps>
              </a:ext>
            </a:extLst>
          </a:blip>
          <a:srcRect t="7813" b="7813"/>
          <a:stretch/>
        </p:blipFill>
        <p:spPr/>
      </p:pic>
      <p:sp>
        <p:nvSpPr>
          <p:cNvPr id="5" name="Заголовок 4">
            <a:extLst>
              <a:ext uri="{FF2B5EF4-FFF2-40B4-BE49-F238E27FC236}">
                <a16:creationId xmlns:a16="http://schemas.microsoft.com/office/drawing/2014/main" id="{14AB6F96-E5E8-4B40-A18C-2D078D1C2D4F}"/>
              </a:ext>
            </a:extLst>
          </p:cNvPr>
          <p:cNvSpPr>
            <a:spLocks noGrp="1"/>
          </p:cNvSpPr>
          <p:nvPr>
            <p:ph type="title"/>
          </p:nvPr>
        </p:nvSpPr>
        <p:spPr>
          <a:xfrm>
            <a:off x="4038599" y="6586330"/>
            <a:ext cx="4114800" cy="271670"/>
          </a:xfrm>
        </p:spPr>
        <p:txBody>
          <a:bodyPr rtlCol="0">
            <a:normAutofit fontScale="90000"/>
          </a:bodyPr>
          <a:lstStyle/>
          <a:p>
            <a:pPr rtl="0"/>
            <a:r>
              <a:rPr lang="ru-RU" b="1" dirty="0"/>
              <a:t>2021 г</a:t>
            </a:r>
            <a:r>
              <a:rPr lang="ru-RU" dirty="0"/>
              <a:t>.</a:t>
            </a:r>
          </a:p>
        </p:txBody>
      </p:sp>
      <p:sp>
        <p:nvSpPr>
          <p:cNvPr id="6" name="TextBox 5">
            <a:extLst>
              <a:ext uri="{FF2B5EF4-FFF2-40B4-BE49-F238E27FC236}">
                <a16:creationId xmlns:a16="http://schemas.microsoft.com/office/drawing/2014/main" id="{BE88616B-890B-45D5-8858-4D6CF0171082}"/>
              </a:ext>
            </a:extLst>
          </p:cNvPr>
          <p:cNvSpPr txBox="1"/>
          <p:nvPr/>
        </p:nvSpPr>
        <p:spPr>
          <a:xfrm>
            <a:off x="332935" y="912958"/>
            <a:ext cx="11526128" cy="5170646"/>
          </a:xfrm>
          <a:prstGeom prst="rect">
            <a:avLst/>
          </a:prstGeom>
          <a:noFill/>
        </p:spPr>
        <p:txBody>
          <a:bodyPr wrap="square">
            <a:spAutoFit/>
          </a:bodyPr>
          <a:lstStyle/>
          <a:p>
            <a:pPr algn="ctr"/>
            <a:r>
              <a:rPr lang="ru-RU" sz="2200" dirty="0">
                <a:effectLst>
                  <a:outerShdw blurRad="38100" dist="38100" dir="2700000" algn="tl">
                    <a:srgbClr val="000000">
                      <a:alpha val="43137"/>
                    </a:srgbClr>
                  </a:outerShdw>
                </a:effectLst>
              </a:rPr>
              <a:t>Таким образом, существует несколько подходов к определению самодетерминации: общенаучный, социальный, криминологический. Представляется наиболее верным рассматривать самодетерминацию преступности как процесс порождения преступностью новых антиобщественных деяний. Формы самодетерминации преступности по механизму оказываемого влияния условно можно разделить на две основные группы: оказывающие прямое самодетерминирующее воздействие (совершение вспомогательных преступлений, организованная группа, рецидивная преступность, коррупция, профессиональная преступность, пенитенциарная преступность) и оказывающие косвенное самодетерминирующее воздействие (латентная преступность, нераскрытая преступность, теневая юстиция, особая психология общества, криминальная антикультура). По уровню действия формы самодетерминации преступности могут быть разделены на самодетерминацию отдельных видов преступности (корыстные, насильственные и другие виды преступности)</a:t>
            </a:r>
          </a:p>
          <a:p>
            <a:pPr algn="ctr"/>
            <a:r>
              <a:rPr lang="ru-RU" sz="2200" dirty="0">
                <a:effectLst>
                  <a:outerShdw blurRad="38100" dist="38100" dir="2700000" algn="tl">
                    <a:srgbClr val="000000">
                      <a:alpha val="43137"/>
                    </a:srgbClr>
                  </a:outerShdw>
                </a:effectLst>
              </a:rPr>
              <a:t>и самодетерминацию отдельных преступлений (убийство, получение и дача взятки, организация экстремистской организации и др.).</a:t>
            </a:r>
          </a:p>
        </p:txBody>
      </p:sp>
    </p:spTree>
    <p:extLst>
      <p:ext uri="{BB962C8B-B14F-4D97-AF65-F5344CB8AC3E}">
        <p14:creationId xmlns:p14="http://schemas.microsoft.com/office/powerpoint/2010/main" val="2999043949"/>
      </p:ext>
    </p:extLst>
  </p:cSld>
  <p:clrMapOvr>
    <a:masterClrMapping/>
  </p:clrMapOvr>
  <p:transition spd="slow">
    <p:comb/>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Рисунок 7" descr="крупный план компьютерного кода">
            <a:extLst>
              <a:ext uri="{FF2B5EF4-FFF2-40B4-BE49-F238E27FC236}">
                <a16:creationId xmlns:a16="http://schemas.microsoft.com/office/drawing/2014/main" id="{1D5DB266-C804-437C-AED7-3D057820D244}"/>
              </a:ext>
            </a:extLst>
          </p:cNvPr>
          <p:cNvPicPr>
            <a:picLocks noGrp="1" noChangeAspect="1"/>
          </p:cNvPicPr>
          <p:nvPr>
            <p:ph type="pic" sz="quarter" idx="10"/>
          </p:nvPr>
        </p:nvPicPr>
        <p:blipFill rotWithShape="1">
          <a:blip r:embed="rId3">
            <a:alphaModFix amt="20000"/>
            <a:extLst>
              <a:ext uri="{BEBA8EAE-BF5A-486C-A8C5-ECC9F3942E4B}">
                <a14:imgProps xmlns:a14="http://schemas.microsoft.com/office/drawing/2010/main">
                  <a14:imgLayer r:embed="rId4">
                    <a14:imgEffect>
                      <a14:saturation sat="0"/>
                    </a14:imgEffect>
                  </a14:imgLayer>
                </a14:imgProps>
              </a:ext>
            </a:extLst>
          </a:blip>
          <a:srcRect t="7813" b="7813"/>
          <a:stretch/>
        </p:blipFill>
        <p:spPr/>
      </p:pic>
      <p:sp>
        <p:nvSpPr>
          <p:cNvPr id="5" name="Заголовок 4">
            <a:extLst>
              <a:ext uri="{FF2B5EF4-FFF2-40B4-BE49-F238E27FC236}">
                <a16:creationId xmlns:a16="http://schemas.microsoft.com/office/drawing/2014/main" id="{14AB6F96-E5E8-4B40-A18C-2D078D1C2D4F}"/>
              </a:ext>
            </a:extLst>
          </p:cNvPr>
          <p:cNvSpPr>
            <a:spLocks noGrp="1"/>
          </p:cNvSpPr>
          <p:nvPr>
            <p:ph type="title"/>
          </p:nvPr>
        </p:nvSpPr>
        <p:spPr>
          <a:xfrm>
            <a:off x="4038599" y="6586330"/>
            <a:ext cx="4114800" cy="271670"/>
          </a:xfrm>
        </p:spPr>
        <p:txBody>
          <a:bodyPr rtlCol="0">
            <a:normAutofit fontScale="90000"/>
          </a:bodyPr>
          <a:lstStyle/>
          <a:p>
            <a:pPr rtl="0"/>
            <a:r>
              <a:rPr lang="ru-RU" b="1" dirty="0"/>
              <a:t>2021 г</a:t>
            </a:r>
            <a:r>
              <a:rPr lang="ru-RU" dirty="0"/>
              <a:t>.</a:t>
            </a:r>
          </a:p>
        </p:txBody>
      </p:sp>
      <p:sp>
        <p:nvSpPr>
          <p:cNvPr id="7" name="TextBox 6">
            <a:extLst>
              <a:ext uri="{FF2B5EF4-FFF2-40B4-BE49-F238E27FC236}">
                <a16:creationId xmlns:a16="http://schemas.microsoft.com/office/drawing/2014/main" id="{D511FF2E-A2C8-4359-BDE3-FEADF60D47A3}"/>
              </a:ext>
            </a:extLst>
          </p:cNvPr>
          <p:cNvSpPr txBox="1"/>
          <p:nvPr/>
        </p:nvSpPr>
        <p:spPr>
          <a:xfrm>
            <a:off x="799513" y="1523450"/>
            <a:ext cx="10592972" cy="3539430"/>
          </a:xfrm>
          <a:prstGeom prst="rect">
            <a:avLst/>
          </a:prstGeom>
          <a:noFill/>
        </p:spPr>
        <p:txBody>
          <a:bodyPr wrap="square">
            <a:spAutoFit/>
          </a:bodyPr>
          <a:lstStyle/>
          <a:p>
            <a:pPr algn="ctr"/>
            <a:r>
              <a:rPr lang="ru-RU" sz="3200" b="1" dirty="0">
                <a:effectLst>
                  <a:outerShdw blurRad="38100" dist="38100" dir="2700000" algn="tl">
                    <a:srgbClr val="000000">
                      <a:alpha val="43137"/>
                    </a:srgbClr>
                  </a:outerShdw>
                </a:effectLst>
              </a:rPr>
              <a:t>Самодетерминация преступности </a:t>
            </a:r>
            <a:r>
              <a:rPr lang="ru-RU" sz="3200" dirty="0"/>
              <a:t>— опасное явление, сильно затрудняющее борьбу с ней. Для ее преодоления необходимы решительная активизация деятельности правоохранительных органов, настойчивая борьба с рецидивом, ликвидация преступных группировок и воспитание населения в духе непримиримости к нарушениям и нарушителям законов.</a:t>
            </a:r>
          </a:p>
        </p:txBody>
      </p:sp>
    </p:spTree>
    <p:extLst>
      <p:ext uri="{BB962C8B-B14F-4D97-AF65-F5344CB8AC3E}">
        <p14:creationId xmlns:p14="http://schemas.microsoft.com/office/powerpoint/2010/main" val="21958059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 name="Рисунок 7" descr="абстрактное изображение">
            <a:extLst>
              <a:ext uri="{FF2B5EF4-FFF2-40B4-BE49-F238E27FC236}">
                <a16:creationId xmlns:a16="http://schemas.microsoft.com/office/drawing/2014/main" id="{D5C5EA1B-F06D-4AD1-B526-89C2DF772232}"/>
              </a:ext>
            </a:extLst>
          </p:cNvPr>
          <p:cNvPicPr>
            <a:picLocks noChangeAspect="1"/>
          </p:cNvPicPr>
          <p:nvPr/>
        </p:nvPicPr>
        <p:blipFill rotWithShape="1">
          <a:blip r:embed="rId3">
            <a:alphaModFix amt="52000"/>
            <a:extLst>
              <a:ext uri="{BEBA8EAE-BF5A-486C-A8C5-ECC9F3942E4B}">
                <a14:imgProps xmlns:a14="http://schemas.microsoft.com/office/drawing/2010/main">
                  <a14:imgLayer r:embed="rId4">
                    <a14:imgEffect>
                      <a14:saturation sat="0"/>
                    </a14:imgEffect>
                  </a14:imgLayer>
                </a14:imgProps>
              </a:ext>
            </a:extLst>
          </a:blip>
          <a:srcRect l="22717" r="45642"/>
          <a:stretch/>
        </p:blipFill>
        <p:spPr>
          <a:xfrm rot="16200000">
            <a:off x="2615418" y="-2667000"/>
            <a:ext cx="6858000" cy="12192000"/>
          </a:xfrm>
          <a:prstGeom prst="rect">
            <a:avLst/>
          </a:prstGeom>
          <a:noFill/>
        </p:spPr>
      </p:pic>
      <p:sp>
        <p:nvSpPr>
          <p:cNvPr id="6" name="Заголовок 5">
            <a:extLst>
              <a:ext uri="{FF2B5EF4-FFF2-40B4-BE49-F238E27FC236}">
                <a16:creationId xmlns:a16="http://schemas.microsoft.com/office/drawing/2014/main" id="{4F7706BE-EF2E-459C-8778-01DDD354C634}"/>
              </a:ext>
            </a:extLst>
          </p:cNvPr>
          <p:cNvSpPr>
            <a:spLocks noGrp="1"/>
          </p:cNvSpPr>
          <p:nvPr>
            <p:ph type="title" idx="4294967295"/>
          </p:nvPr>
        </p:nvSpPr>
        <p:spPr>
          <a:xfrm>
            <a:off x="790134" y="717287"/>
            <a:ext cx="10508566" cy="1664411"/>
          </a:xfrm>
        </p:spPr>
        <p:txBody>
          <a:bodyPr rtlCol="0">
            <a:noAutofit/>
          </a:bodyPr>
          <a:lstStyle/>
          <a:p>
            <a:pPr rtl="0"/>
            <a:r>
              <a:rPr lang="ru-RU" sz="6000" b="1" cap="none"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СПАСИБО ЗА ВНИМАНИЕ</a:t>
            </a:r>
          </a:p>
        </p:txBody>
      </p:sp>
      <p:pic>
        <p:nvPicPr>
          <p:cNvPr id="24" name="Место для изображения из Интернета 23" descr="Пользователь">
            <a:extLst>
              <a:ext uri="{FF2B5EF4-FFF2-40B4-BE49-F238E27FC236}">
                <a16:creationId xmlns:a16="http://schemas.microsoft.com/office/drawing/2014/main" id="{E896B487-8C07-495F-95BF-B8F4960E1E8D}"/>
              </a:ext>
            </a:extLst>
          </p:cNvPr>
          <p:cNvPicPr>
            <a:picLocks noGrp="1" noChangeAspect="1"/>
          </p:cNvPicPr>
          <p:nvPr>
            <p:ph type="clipArt" sz="quarter" idx="19"/>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p:blipFill>
        <p:spPr/>
      </p:pic>
      <p:pic>
        <p:nvPicPr>
          <p:cNvPr id="12" name="Место для изображения из Интернета 11" descr="Смартфон">
            <a:extLst>
              <a:ext uri="{FF2B5EF4-FFF2-40B4-BE49-F238E27FC236}">
                <a16:creationId xmlns:a16="http://schemas.microsoft.com/office/drawing/2014/main" id="{4E709B75-16EA-4581-AED9-567DEF45A6B2}"/>
              </a:ext>
            </a:extLst>
          </p:cNvPr>
          <p:cNvPicPr>
            <a:picLocks noGrp="1" noChangeAspect="1"/>
          </p:cNvPicPr>
          <p:nvPr>
            <p:ph type="clipArt" sz="quarter" idx="20"/>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xmlns="" r:embed="rId8"/>
              </a:ext>
            </a:extLst>
          </a:blip>
          <a:stretch>
            <a:fillRect/>
          </a:stretch>
        </p:blipFill>
        <p:spPr>
          <a:xfrm>
            <a:off x="5730873" y="3118670"/>
            <a:ext cx="730250" cy="730250"/>
          </a:xfrm>
        </p:spPr>
      </p:pic>
      <p:pic>
        <p:nvPicPr>
          <p:cNvPr id="28" name="Место для изображения из Интернета 27" descr="Конверт">
            <a:extLst>
              <a:ext uri="{FF2B5EF4-FFF2-40B4-BE49-F238E27FC236}">
                <a16:creationId xmlns:a16="http://schemas.microsoft.com/office/drawing/2014/main" id="{D4D09222-33EB-4F99-9A89-51E2E1E97584}"/>
              </a:ext>
            </a:extLst>
          </p:cNvPr>
          <p:cNvPicPr>
            <a:picLocks noGrp="1" noChangeAspect="1"/>
          </p:cNvPicPr>
          <p:nvPr>
            <p:ph type="clipArt" sz="quarter" idx="21"/>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xmlns="" r:embed="rId10"/>
              </a:ext>
            </a:extLst>
          </a:blip>
          <a:stretch>
            <a:fillRect/>
          </a:stretch>
        </p:blipFill>
        <p:spPr/>
      </p:pic>
      <p:sp>
        <p:nvSpPr>
          <p:cNvPr id="8" name="Текст 7">
            <a:extLst>
              <a:ext uri="{FF2B5EF4-FFF2-40B4-BE49-F238E27FC236}">
                <a16:creationId xmlns:a16="http://schemas.microsoft.com/office/drawing/2014/main" id="{0B070B25-2BBC-49AC-9CFA-1CD7195DF2D6}"/>
              </a:ext>
            </a:extLst>
          </p:cNvPr>
          <p:cNvSpPr>
            <a:spLocks noGrp="1"/>
          </p:cNvSpPr>
          <p:nvPr>
            <p:ph type="body" sz="quarter" idx="16"/>
          </p:nvPr>
        </p:nvSpPr>
        <p:spPr>
          <a:xfrm>
            <a:off x="428698" y="3903126"/>
            <a:ext cx="3387275" cy="518795"/>
          </a:xfrm>
        </p:spPr>
        <p:txBody>
          <a:bodyPr rtlCol="0"/>
          <a:lstStyle/>
          <a:p>
            <a:pPr rtl="0"/>
            <a:r>
              <a:rPr lang="ru-RU" dirty="0"/>
              <a:t>Исломов Тимур</a:t>
            </a:r>
          </a:p>
        </p:txBody>
      </p:sp>
      <p:sp>
        <p:nvSpPr>
          <p:cNvPr id="9" name="Текст 8">
            <a:extLst>
              <a:ext uri="{FF2B5EF4-FFF2-40B4-BE49-F238E27FC236}">
                <a16:creationId xmlns:a16="http://schemas.microsoft.com/office/drawing/2014/main" id="{9E2524A0-105C-4170-BB48-CD0756FB3DFE}"/>
              </a:ext>
            </a:extLst>
          </p:cNvPr>
          <p:cNvSpPr>
            <a:spLocks noGrp="1"/>
          </p:cNvSpPr>
          <p:nvPr>
            <p:ph type="body" sz="quarter" idx="17"/>
          </p:nvPr>
        </p:nvSpPr>
        <p:spPr/>
        <p:txBody>
          <a:bodyPr rtlCol="0"/>
          <a:lstStyle/>
          <a:p>
            <a:pPr rtl="0"/>
            <a:r>
              <a:rPr lang="ru-RU" dirty="0"/>
              <a:t>8 (800) 535-35-35</a:t>
            </a:r>
          </a:p>
        </p:txBody>
      </p:sp>
      <p:sp>
        <p:nvSpPr>
          <p:cNvPr id="10" name="Текст 9">
            <a:extLst>
              <a:ext uri="{FF2B5EF4-FFF2-40B4-BE49-F238E27FC236}">
                <a16:creationId xmlns:a16="http://schemas.microsoft.com/office/drawing/2014/main" id="{6E57A531-5B0F-485D-A015-BC78AD089BA6}"/>
              </a:ext>
            </a:extLst>
          </p:cNvPr>
          <p:cNvSpPr>
            <a:spLocks noGrp="1"/>
          </p:cNvSpPr>
          <p:nvPr>
            <p:ph type="body" sz="quarter" idx="18"/>
          </p:nvPr>
        </p:nvSpPr>
        <p:spPr/>
        <p:txBody>
          <a:bodyPr rtlCol="0">
            <a:normAutofit/>
          </a:bodyPr>
          <a:lstStyle/>
          <a:p>
            <a:pPr rtl="0"/>
            <a:r>
              <a:rPr lang="en-US" dirty="0"/>
              <a:t>tima.islomov@mail.ru</a:t>
            </a:r>
            <a:endParaRPr lang="ru-RU" dirty="0"/>
          </a:p>
        </p:txBody>
      </p:sp>
      <p:sp>
        <p:nvSpPr>
          <p:cNvPr id="3" name="Текст 2">
            <a:extLst>
              <a:ext uri="{FF2B5EF4-FFF2-40B4-BE49-F238E27FC236}">
                <a16:creationId xmlns:a16="http://schemas.microsoft.com/office/drawing/2014/main" id="{C747C414-85D9-40D6-9BB3-5AF68A84F413}"/>
              </a:ext>
            </a:extLst>
          </p:cNvPr>
          <p:cNvSpPr>
            <a:spLocks noGrp="1"/>
          </p:cNvSpPr>
          <p:nvPr>
            <p:ph type="body" sz="quarter" idx="12"/>
          </p:nvPr>
        </p:nvSpPr>
        <p:spPr>
          <a:xfrm>
            <a:off x="2601990" y="6339205"/>
            <a:ext cx="6988015" cy="518795"/>
          </a:xfrm>
        </p:spPr>
        <p:txBody>
          <a:bodyPr rtlCol="0"/>
          <a:lstStyle/>
          <a:p>
            <a:pPr rtl="0"/>
            <a:r>
              <a:rPr lang="ru-RU" sz="2000" dirty="0">
                <a:effectLst>
                  <a:outerShdw blurRad="38100" dist="38100" dir="2700000" algn="tl">
                    <a:srgbClr val="000000">
                      <a:alpha val="43137"/>
                    </a:srgbClr>
                  </a:outerShdw>
                </a:effectLst>
              </a:rPr>
              <a:t>Российская академия адвокатуры и нотариата</a:t>
            </a:r>
          </a:p>
        </p:txBody>
      </p:sp>
    </p:spTree>
    <p:extLst>
      <p:ext uri="{BB962C8B-B14F-4D97-AF65-F5344CB8AC3E}">
        <p14:creationId xmlns:p14="http://schemas.microsoft.com/office/powerpoint/2010/main" val="92772757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a:extLst>
              <a:ext uri="{FF2B5EF4-FFF2-40B4-BE49-F238E27FC236}">
                <a16:creationId xmlns:a16="http://schemas.microsoft.com/office/drawing/2014/main" id="{BB76F5AB-0940-46E1-85F9-6A870D7D04C9}"/>
              </a:ext>
            </a:extLst>
          </p:cNvPr>
          <p:cNvPicPr>
            <a:picLocks noGrp="1" noChangeAspect="1"/>
          </p:cNvPicPr>
          <p:nvPr>
            <p:ph type="pic" sz="quarter" idx="13"/>
          </p:nvPr>
        </p:nvPicPr>
        <p:blipFill rotWithShape="1">
          <a:blip r:embed="rId3"/>
          <a:srcRect l="22593" r="22593"/>
          <a:stretch/>
        </p:blipFill>
        <p:spPr>
          <a:xfrm>
            <a:off x="0" y="0"/>
            <a:ext cx="6096000" cy="6858000"/>
          </a:xfrm>
          <a:prstGeom prst="parallelogram">
            <a:avLst>
              <a:gd name="adj" fmla="val 39130"/>
            </a:avLst>
          </a:prstGeom>
        </p:spPr>
      </p:pic>
      <p:sp>
        <p:nvSpPr>
          <p:cNvPr id="7" name="Номер слайда 6">
            <a:extLst>
              <a:ext uri="{FF2B5EF4-FFF2-40B4-BE49-F238E27FC236}">
                <a16:creationId xmlns:a16="http://schemas.microsoft.com/office/drawing/2014/main" id="{F29F8048-1E86-48F4-B246-D2F8C54B7EB1}"/>
              </a:ext>
            </a:extLst>
          </p:cNvPr>
          <p:cNvSpPr>
            <a:spLocks noGrp="1"/>
          </p:cNvSpPr>
          <p:nvPr>
            <p:ph type="sldNum" sz="quarter" idx="12"/>
          </p:nvPr>
        </p:nvSpPr>
        <p:spPr/>
        <p:txBody>
          <a:bodyPr rtlCol="0"/>
          <a:lstStyle/>
          <a:p>
            <a:pPr rtl="0"/>
            <a:fld id="{8C2E478F-E849-4A8C-AF1F-CBCC78A7CBFA}" type="slidenum">
              <a:rPr lang="ru-RU" sz="1400" b="1" smtClean="0"/>
              <a:pPr/>
              <a:t>2</a:t>
            </a:fld>
            <a:endParaRPr lang="ru-RU" sz="1400" b="1" dirty="0"/>
          </a:p>
        </p:txBody>
      </p:sp>
      <p:sp>
        <p:nvSpPr>
          <p:cNvPr id="9" name="TextBox 8">
            <a:extLst>
              <a:ext uri="{FF2B5EF4-FFF2-40B4-BE49-F238E27FC236}">
                <a16:creationId xmlns:a16="http://schemas.microsoft.com/office/drawing/2014/main" id="{55285C3E-8C8C-4ECC-AA30-148D5814A466}"/>
              </a:ext>
            </a:extLst>
          </p:cNvPr>
          <p:cNvSpPr txBox="1"/>
          <p:nvPr/>
        </p:nvSpPr>
        <p:spPr>
          <a:xfrm>
            <a:off x="5430079" y="2012474"/>
            <a:ext cx="6761921" cy="1508105"/>
          </a:xfrm>
          <a:prstGeom prst="rect">
            <a:avLst/>
          </a:prstGeom>
          <a:noFill/>
        </p:spPr>
        <p:txBody>
          <a:bodyPr wrap="square">
            <a:spAutoFit/>
          </a:bodyPr>
          <a:lstStyle/>
          <a:p>
            <a:pPr rtl="0"/>
            <a:r>
              <a:rPr lang="ru-RU" sz="2300" dirty="0">
                <a:cs typeface="Arial" panose="020B0604020202020204" pitchFamily="34" charset="0"/>
              </a:rPr>
              <a:t>В рамках </a:t>
            </a:r>
            <a:r>
              <a:rPr lang="ru-RU" sz="2300" dirty="0">
                <a:effectLst>
                  <a:outerShdw blurRad="38100" dist="38100" dir="2700000" algn="tl">
                    <a:srgbClr val="000000">
                      <a:alpha val="43137"/>
                    </a:srgbClr>
                  </a:outerShdw>
                </a:effectLst>
                <a:cs typeface="Arial" panose="020B0604020202020204" pitchFamily="34" charset="0"/>
              </a:rPr>
              <a:t>общенаучного</a:t>
            </a:r>
            <a:r>
              <a:rPr lang="ru-RU" sz="2300" dirty="0">
                <a:cs typeface="Arial" panose="020B0604020202020204" pitchFamily="34" charset="0"/>
              </a:rPr>
              <a:t> подхода самодетерминация рассматривается как «изменение объекта под влиянием внутренне присущих ему противоречий, факторов и условий»</a:t>
            </a:r>
          </a:p>
        </p:txBody>
      </p:sp>
      <p:sp>
        <p:nvSpPr>
          <p:cNvPr id="11" name="TextBox 10">
            <a:extLst>
              <a:ext uri="{FF2B5EF4-FFF2-40B4-BE49-F238E27FC236}">
                <a16:creationId xmlns:a16="http://schemas.microsoft.com/office/drawing/2014/main" id="{1C23535D-BF01-47B8-A424-70E5EC986850}"/>
              </a:ext>
            </a:extLst>
          </p:cNvPr>
          <p:cNvSpPr txBox="1"/>
          <p:nvPr/>
        </p:nvSpPr>
        <p:spPr>
          <a:xfrm>
            <a:off x="5917095" y="400719"/>
            <a:ext cx="6546575" cy="1154162"/>
          </a:xfrm>
          <a:prstGeom prst="rect">
            <a:avLst/>
          </a:prstGeom>
          <a:noFill/>
        </p:spPr>
        <p:txBody>
          <a:bodyPr wrap="square">
            <a:spAutoFit/>
          </a:bodyPr>
          <a:lstStyle/>
          <a:p>
            <a:r>
              <a:rPr lang="ru-RU" sz="2300" dirty="0"/>
              <a:t> Существует несколько подходов к определению самодетерминации: </a:t>
            </a:r>
            <a:r>
              <a:rPr lang="ru-RU" sz="2300" i="1" dirty="0">
                <a:effectLst>
                  <a:outerShdw blurRad="38100" dist="38100" dir="2700000" algn="tl">
                    <a:srgbClr val="000000">
                      <a:alpha val="43137"/>
                    </a:srgbClr>
                  </a:outerShdw>
                </a:effectLst>
              </a:rPr>
              <a:t>общенаучный, социальный, криминологический</a:t>
            </a:r>
            <a:r>
              <a:rPr lang="ru-RU" sz="2300" dirty="0"/>
              <a:t>.</a:t>
            </a:r>
          </a:p>
        </p:txBody>
      </p:sp>
      <p:sp>
        <p:nvSpPr>
          <p:cNvPr id="13" name="TextBox 12">
            <a:extLst>
              <a:ext uri="{FF2B5EF4-FFF2-40B4-BE49-F238E27FC236}">
                <a16:creationId xmlns:a16="http://schemas.microsoft.com/office/drawing/2014/main" id="{F7B4A69F-6EB3-4DC6-9FBC-8E9F2CF9D246}"/>
              </a:ext>
            </a:extLst>
          </p:cNvPr>
          <p:cNvSpPr txBox="1"/>
          <p:nvPr/>
        </p:nvSpPr>
        <p:spPr>
          <a:xfrm>
            <a:off x="4770782" y="3744025"/>
            <a:ext cx="7513983" cy="2215991"/>
          </a:xfrm>
          <a:prstGeom prst="rect">
            <a:avLst/>
          </a:prstGeom>
          <a:noFill/>
        </p:spPr>
        <p:txBody>
          <a:bodyPr wrap="square">
            <a:spAutoFit/>
          </a:bodyPr>
          <a:lstStyle/>
          <a:p>
            <a:r>
              <a:rPr lang="ru-RU" sz="2300" dirty="0"/>
              <a:t>  Представители </a:t>
            </a:r>
            <a:r>
              <a:rPr lang="ru-RU" sz="2300" dirty="0">
                <a:effectLst>
                  <a:outerShdw blurRad="38100" dist="38100" dir="2700000" algn="tl">
                    <a:srgbClr val="000000">
                      <a:alpha val="43137"/>
                    </a:srgbClr>
                  </a:outerShdw>
                </a:effectLst>
              </a:rPr>
              <a:t>социального </a:t>
            </a:r>
            <a:r>
              <a:rPr lang="ru-RU" sz="2300" dirty="0"/>
              <a:t>подхода</a:t>
            </a:r>
            <a:r>
              <a:rPr lang="ru-RU" sz="2300" dirty="0">
                <a:effectLst>
                  <a:outerShdw blurRad="38100" dist="38100" dir="2700000" algn="tl">
                    <a:srgbClr val="000000">
                      <a:alpha val="43137"/>
                    </a:srgbClr>
                  </a:outerShdw>
                </a:effectLst>
              </a:rPr>
              <a:t> </a:t>
            </a:r>
            <a:r>
              <a:rPr lang="ru-RU" sz="2300" dirty="0"/>
              <a:t>определяют самодетерминацию как основную врожденную склонность, которая ведет организм к вовлеченности в интересующее поведение, которое обычно имеет преимущества для развития умений осуществлять гибкое взаимодействие с социальной средой</a:t>
            </a:r>
          </a:p>
        </p:txBody>
      </p:sp>
    </p:spTree>
    <p:extLst>
      <p:ext uri="{BB962C8B-B14F-4D97-AF65-F5344CB8AC3E}">
        <p14:creationId xmlns:p14="http://schemas.microsoft.com/office/powerpoint/2010/main" val="16490989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A0280051-D7F1-4438-B815-F0FF4906D141}"/>
              </a:ext>
            </a:extLst>
          </p:cNvPr>
          <p:cNvPicPr>
            <a:picLocks noGrp="1" noChangeAspect="1"/>
          </p:cNvPicPr>
          <p:nvPr>
            <p:ph type="pic" sz="quarter" idx="14"/>
          </p:nvPr>
        </p:nvPicPr>
        <p:blipFill rotWithShape="1">
          <a:blip r:embed="rId3"/>
          <a:srcRect l="23608" r="23608"/>
          <a:stretch/>
        </p:blipFill>
        <p:spPr>
          <a:xfrm>
            <a:off x="0" y="0"/>
            <a:ext cx="5416550" cy="6846932"/>
          </a:xfrm>
          <a:noFill/>
        </p:spPr>
      </p:pic>
      <p:sp>
        <p:nvSpPr>
          <p:cNvPr id="10" name="Текст 9">
            <a:extLst>
              <a:ext uri="{FF2B5EF4-FFF2-40B4-BE49-F238E27FC236}">
                <a16:creationId xmlns:a16="http://schemas.microsoft.com/office/drawing/2014/main" id="{255FA470-23EB-4512-8FFB-28DDAB08B002}"/>
              </a:ext>
            </a:extLst>
          </p:cNvPr>
          <p:cNvSpPr>
            <a:spLocks noGrp="1"/>
          </p:cNvSpPr>
          <p:nvPr>
            <p:ph type="body" sz="quarter" idx="16"/>
          </p:nvPr>
        </p:nvSpPr>
        <p:spPr>
          <a:xfrm>
            <a:off x="7617018" y="6612748"/>
            <a:ext cx="3017520" cy="220680"/>
          </a:xfrm>
        </p:spPr>
        <p:txBody>
          <a:bodyPr rtlCol="0"/>
          <a:lstStyle/>
          <a:p>
            <a:pPr rtl="0"/>
            <a:r>
              <a:rPr lang="ru-RU" dirty="0"/>
              <a:t>2021 г.</a:t>
            </a:r>
          </a:p>
        </p:txBody>
      </p:sp>
      <p:sp>
        <p:nvSpPr>
          <p:cNvPr id="4" name="Номер слайда 3">
            <a:extLst>
              <a:ext uri="{FF2B5EF4-FFF2-40B4-BE49-F238E27FC236}">
                <a16:creationId xmlns:a16="http://schemas.microsoft.com/office/drawing/2014/main" id="{A4BADA18-8F0E-4249-A144-6CB8259BA65B}"/>
              </a:ext>
            </a:extLst>
          </p:cNvPr>
          <p:cNvSpPr>
            <a:spLocks noGrp="1"/>
          </p:cNvSpPr>
          <p:nvPr>
            <p:ph type="sldNum" sz="quarter" idx="4"/>
          </p:nvPr>
        </p:nvSpPr>
        <p:spPr/>
        <p:txBody>
          <a:bodyPr rtlCol="0"/>
          <a:lstStyle/>
          <a:p>
            <a:pPr rtl="0"/>
            <a:fld id="{8C2E478F-E849-4A8C-AF1F-CBCC78A7CBFA}" type="slidenum">
              <a:rPr lang="ru-RU" smtClean="0"/>
              <a:t>3</a:t>
            </a:fld>
            <a:endParaRPr lang="ru-RU"/>
          </a:p>
        </p:txBody>
      </p:sp>
      <p:sp>
        <p:nvSpPr>
          <p:cNvPr id="12" name="TextBox 11">
            <a:extLst>
              <a:ext uri="{FF2B5EF4-FFF2-40B4-BE49-F238E27FC236}">
                <a16:creationId xmlns:a16="http://schemas.microsoft.com/office/drawing/2014/main" id="{B38CDFF9-249E-42DC-B0A6-32434C50F49A}"/>
              </a:ext>
            </a:extLst>
          </p:cNvPr>
          <p:cNvSpPr txBox="1"/>
          <p:nvPr/>
        </p:nvSpPr>
        <p:spPr>
          <a:xfrm>
            <a:off x="5638525" y="220680"/>
            <a:ext cx="6129406" cy="4693593"/>
          </a:xfrm>
          <a:prstGeom prst="rect">
            <a:avLst/>
          </a:prstGeom>
          <a:noFill/>
        </p:spPr>
        <p:txBody>
          <a:bodyPr wrap="square">
            <a:spAutoFit/>
          </a:bodyPr>
          <a:lstStyle/>
          <a:p>
            <a:r>
              <a:rPr lang="ru-RU" sz="2300" dirty="0"/>
              <a:t>В рамках </a:t>
            </a:r>
            <a:r>
              <a:rPr lang="ru-RU" sz="2300" dirty="0">
                <a:effectLst>
                  <a:outerShdw blurRad="38100" dist="38100" dir="2700000" algn="tl">
                    <a:srgbClr val="000000">
                      <a:alpha val="43137"/>
                    </a:srgbClr>
                  </a:outerShdw>
                </a:effectLst>
              </a:rPr>
              <a:t>криминологического</a:t>
            </a:r>
            <a:r>
              <a:rPr lang="ru-RU" sz="2300" dirty="0"/>
              <a:t> подхода наиболее полное представление о явлении самодетерминации дает профессор А. И. Долгова: «Преступность представляет собой определенную систему взаимосвязанных элементов, а способность системы к самовоспроизводству и самосохранению — это признак системы, заключающийся в воссоздании структур и связей между ними; постоянный процесс поддержания равновесия системы с окружающей средой. Это базовое свойство системы, без которого она прекратила бы свое существование</a:t>
            </a:r>
          </a:p>
        </p:txBody>
      </p:sp>
    </p:spTree>
    <p:extLst>
      <p:ext uri="{BB962C8B-B14F-4D97-AF65-F5344CB8AC3E}">
        <p14:creationId xmlns:p14="http://schemas.microsoft.com/office/powerpoint/2010/main" val="13253735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крупный план компьютерного кода">
            <a:extLst>
              <a:ext uri="{FF2B5EF4-FFF2-40B4-BE49-F238E27FC236}">
                <a16:creationId xmlns:a16="http://schemas.microsoft.com/office/drawing/2014/main" id="{A596BF19-CC58-4709-B5D6-3FC378FDC7BA}"/>
              </a:ext>
            </a:extLst>
          </p:cNvPr>
          <p:cNvPicPr>
            <a:picLocks noGrp="1" noChangeAspect="1"/>
          </p:cNvPicPr>
          <p:nvPr>
            <p:ph type="pic" sz="quarter" idx="13"/>
          </p:nvPr>
        </p:nvPicPr>
        <p:blipFill rotWithShape="1">
          <a:blip r:embed="rId3">
            <a:extLst>
              <a:ext uri="{BEBA8EAE-BF5A-486C-A8C5-ECC9F3942E4B}">
                <a14:imgProps xmlns:a14="http://schemas.microsoft.com/office/drawing/2010/main">
                  <a14:imgLayer r:embed="rId4">
                    <a14:imgEffect>
                      <a14:saturation sat="0"/>
                    </a14:imgEffect>
                  </a14:imgLayer>
                </a14:imgProps>
              </a:ext>
            </a:extLst>
          </a:blip>
          <a:srcRect l="20370" r="20370"/>
          <a:stretch/>
        </p:blipFill>
        <p:spPr>
          <a:xfrm>
            <a:off x="-5109" y="0"/>
            <a:ext cx="5251450" cy="6867922"/>
          </a:xfrm>
        </p:spPr>
      </p:pic>
      <p:sp>
        <p:nvSpPr>
          <p:cNvPr id="2" name="Текст 1">
            <a:extLst>
              <a:ext uri="{FF2B5EF4-FFF2-40B4-BE49-F238E27FC236}">
                <a16:creationId xmlns:a16="http://schemas.microsoft.com/office/drawing/2014/main" id="{B156CAF1-214F-4566-9B0D-DACA1063E8C8}"/>
              </a:ext>
            </a:extLst>
          </p:cNvPr>
          <p:cNvSpPr>
            <a:spLocks noGrp="1"/>
          </p:cNvSpPr>
          <p:nvPr>
            <p:ph type="body" idx="1"/>
          </p:nvPr>
        </p:nvSpPr>
        <p:spPr>
          <a:xfrm>
            <a:off x="7342367" y="6626087"/>
            <a:ext cx="2834640" cy="231913"/>
          </a:xfrm>
        </p:spPr>
        <p:txBody>
          <a:bodyPr rtlCol="0"/>
          <a:lstStyle/>
          <a:p>
            <a:pPr rtl="0"/>
            <a:r>
              <a:rPr lang="ru-RU" dirty="0"/>
              <a:t>2021 г.</a:t>
            </a:r>
          </a:p>
        </p:txBody>
      </p:sp>
      <p:sp>
        <p:nvSpPr>
          <p:cNvPr id="6" name="Номер слайда 5">
            <a:extLst>
              <a:ext uri="{FF2B5EF4-FFF2-40B4-BE49-F238E27FC236}">
                <a16:creationId xmlns:a16="http://schemas.microsoft.com/office/drawing/2014/main" id="{FC6A5C12-E784-444E-B868-DE2AE85742BB}"/>
              </a:ext>
            </a:extLst>
          </p:cNvPr>
          <p:cNvSpPr>
            <a:spLocks noGrp="1"/>
          </p:cNvSpPr>
          <p:nvPr>
            <p:ph type="sldNum" sz="quarter" idx="12"/>
          </p:nvPr>
        </p:nvSpPr>
        <p:spPr/>
        <p:txBody>
          <a:bodyPr rtlCol="0"/>
          <a:lstStyle/>
          <a:p>
            <a:pPr rtl="0"/>
            <a:fld id="{8C2E478F-E849-4A8C-AF1F-CBCC78A7CBFA}" type="slidenum">
              <a:rPr lang="ru-RU" smtClean="0"/>
              <a:t>4</a:t>
            </a:fld>
            <a:endParaRPr lang="ru-RU"/>
          </a:p>
        </p:txBody>
      </p:sp>
      <p:sp>
        <p:nvSpPr>
          <p:cNvPr id="11" name="TextBox 10">
            <a:extLst>
              <a:ext uri="{FF2B5EF4-FFF2-40B4-BE49-F238E27FC236}">
                <a16:creationId xmlns:a16="http://schemas.microsoft.com/office/drawing/2014/main" id="{FC5051A1-EF0A-4F23-88CC-B1884F35CE55}"/>
              </a:ext>
            </a:extLst>
          </p:cNvPr>
          <p:cNvSpPr txBox="1"/>
          <p:nvPr/>
        </p:nvSpPr>
        <p:spPr>
          <a:xfrm>
            <a:off x="5347251" y="24572"/>
            <a:ext cx="6645966" cy="6463308"/>
          </a:xfrm>
          <a:prstGeom prst="rect">
            <a:avLst/>
          </a:prstGeom>
          <a:noFill/>
        </p:spPr>
        <p:txBody>
          <a:bodyPr wrap="square">
            <a:spAutoFit/>
          </a:bodyPr>
          <a:lstStyle/>
          <a:p>
            <a:r>
              <a:rPr lang="ru-RU" sz="2300" dirty="0"/>
              <a:t>Все вышеприведенные определения рассматривают самодетерминацию через системный подход, предполагающий изменение внутренних характеристик системы путем ее развития. При этом система не является чем-то обособленным, она активно взаимодействует с внешней средой, что также влияет на изменение ее внутренних качеств. Вместе с тем происходит и обратный процесс — когда система влияет на внешнюю среду, трансформируя ее.</a:t>
            </a:r>
          </a:p>
          <a:p>
            <a:endParaRPr lang="ru-RU" sz="2300" dirty="0"/>
          </a:p>
          <a:p>
            <a:r>
              <a:rPr lang="ru-RU" sz="2300" dirty="0"/>
              <a:t>При этом самодетерминацию преступности можно рассматривать в </a:t>
            </a:r>
            <a:r>
              <a:rPr lang="ru-RU" sz="2300" i="1" dirty="0">
                <a:effectLst>
                  <a:outerShdw blurRad="38100" dist="38100" dir="2700000" algn="tl">
                    <a:srgbClr val="000000">
                      <a:alpha val="43137"/>
                    </a:srgbClr>
                  </a:outerShdw>
                </a:effectLst>
              </a:rPr>
              <a:t>узком</a:t>
            </a:r>
            <a:r>
              <a:rPr lang="ru-RU" sz="2300" dirty="0"/>
              <a:t> (процесс порождения преступностью новых общественно опасных деяний, запрещенных уголовным законодательством) и </a:t>
            </a:r>
            <a:r>
              <a:rPr lang="ru-RU" sz="2300" i="1" dirty="0">
                <a:effectLst>
                  <a:outerShdw blurRad="38100" dist="38100" dir="2700000" algn="tl">
                    <a:srgbClr val="000000">
                      <a:alpha val="43137"/>
                    </a:srgbClr>
                  </a:outerShdw>
                </a:effectLst>
              </a:rPr>
              <a:t>широком</a:t>
            </a:r>
            <a:r>
              <a:rPr lang="ru-RU" sz="2300" dirty="0"/>
              <a:t> (процесс порождения преступностью новых антиобщественных деяний) смыслах</a:t>
            </a:r>
          </a:p>
        </p:txBody>
      </p:sp>
      <p:sp>
        <p:nvSpPr>
          <p:cNvPr id="21" name="Прямоугольный треугольник 20">
            <a:extLst>
              <a:ext uri="{FF2B5EF4-FFF2-40B4-BE49-F238E27FC236}">
                <a16:creationId xmlns:a16="http://schemas.microsoft.com/office/drawing/2014/main" id="{28031104-9E18-4698-BA15-A771F0661D30}"/>
              </a:ext>
            </a:extLst>
          </p:cNvPr>
          <p:cNvSpPr/>
          <p:nvPr/>
        </p:nvSpPr>
        <p:spPr>
          <a:xfrm flipH="1">
            <a:off x="3828358" y="1073426"/>
            <a:ext cx="1317073" cy="5394877"/>
          </a:xfrm>
          <a:prstGeom prst="rtTriangl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94476539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a:extLst>
              <a:ext uri="{FF2B5EF4-FFF2-40B4-BE49-F238E27FC236}">
                <a16:creationId xmlns:a16="http://schemas.microsoft.com/office/drawing/2014/main" id="{C07C315A-7CD1-432C-92FA-6B62159B56CA}"/>
              </a:ext>
            </a:extLst>
          </p:cNvPr>
          <p:cNvPicPr>
            <a:picLocks noGrp="1" noChangeAspect="1"/>
          </p:cNvPicPr>
          <p:nvPr>
            <p:ph type="pic" sz="quarter" idx="14"/>
          </p:nvPr>
        </p:nvPicPr>
        <p:blipFill rotWithShape="1">
          <a:blip r:embed="rId3"/>
          <a:srcRect l="13007" r="52343"/>
          <a:stretch/>
        </p:blipFill>
        <p:spPr>
          <a:xfrm>
            <a:off x="0" y="0"/>
            <a:ext cx="3723861" cy="6858000"/>
          </a:xfrm>
        </p:spPr>
      </p:pic>
      <p:sp>
        <p:nvSpPr>
          <p:cNvPr id="16" name="Номер слайда 15">
            <a:extLst>
              <a:ext uri="{FF2B5EF4-FFF2-40B4-BE49-F238E27FC236}">
                <a16:creationId xmlns:a16="http://schemas.microsoft.com/office/drawing/2014/main" id="{7FA57D11-A25F-4772-8E50-DDB68BE8CB69}"/>
              </a:ext>
            </a:extLst>
          </p:cNvPr>
          <p:cNvSpPr>
            <a:spLocks noGrp="1"/>
          </p:cNvSpPr>
          <p:nvPr>
            <p:ph type="sldNum" sz="quarter" idx="4"/>
          </p:nvPr>
        </p:nvSpPr>
        <p:spPr/>
        <p:txBody>
          <a:bodyPr rtlCol="0"/>
          <a:lstStyle/>
          <a:p>
            <a:pPr rtl="0"/>
            <a:fld id="{8C2E478F-E849-4A8C-AF1F-CBCC78A7CBFA}" type="slidenum">
              <a:rPr lang="ru-RU" smtClean="0"/>
              <a:t>5</a:t>
            </a:fld>
            <a:endParaRPr lang="ru-RU"/>
          </a:p>
        </p:txBody>
      </p:sp>
      <p:sp>
        <p:nvSpPr>
          <p:cNvPr id="11" name="TextBox 10">
            <a:extLst>
              <a:ext uri="{FF2B5EF4-FFF2-40B4-BE49-F238E27FC236}">
                <a16:creationId xmlns:a16="http://schemas.microsoft.com/office/drawing/2014/main" id="{14F76FAF-4EA2-48BC-B5D6-DE7462E2DA87}"/>
              </a:ext>
            </a:extLst>
          </p:cNvPr>
          <p:cNvSpPr txBox="1"/>
          <p:nvPr/>
        </p:nvSpPr>
        <p:spPr>
          <a:xfrm>
            <a:off x="3975653" y="148441"/>
            <a:ext cx="8017564" cy="5047536"/>
          </a:xfrm>
          <a:prstGeom prst="rect">
            <a:avLst/>
          </a:prstGeom>
          <a:noFill/>
        </p:spPr>
        <p:txBody>
          <a:bodyPr wrap="square">
            <a:spAutoFit/>
          </a:bodyPr>
          <a:lstStyle/>
          <a:p>
            <a:r>
              <a:rPr lang="ru-RU" sz="2300" dirty="0"/>
              <a:t>    Ученый-криминолог В.Е. </a:t>
            </a:r>
            <a:r>
              <a:rPr lang="ru-RU" sz="2300" dirty="0" err="1"/>
              <a:t>Эминов</a:t>
            </a:r>
            <a:r>
              <a:rPr lang="ru-RU" sz="2300" dirty="0"/>
              <a:t> выделяет следующие </a:t>
            </a:r>
            <a:r>
              <a:rPr lang="ru-RU" sz="2300" dirty="0">
                <a:effectLst>
                  <a:outerShdw blurRad="38100" dist="38100" dir="2700000" algn="tl">
                    <a:srgbClr val="000000">
                      <a:alpha val="43137"/>
                    </a:srgbClr>
                  </a:outerShdw>
                </a:effectLst>
              </a:rPr>
              <a:t>формы самодетерминации преступности</a:t>
            </a:r>
            <a:r>
              <a:rPr lang="ru-RU" sz="2300" dirty="0"/>
              <a:t>:</a:t>
            </a:r>
          </a:p>
          <a:p>
            <a:r>
              <a:rPr lang="ru-RU" sz="2300" dirty="0"/>
              <a:t>1) самодетерминация при совершении «удачного»</a:t>
            </a:r>
          </a:p>
          <a:p>
            <a:r>
              <a:rPr lang="ru-RU" sz="2300" dirty="0"/>
              <a:t>и нераскрытого преступления. Сюда же автор включает профессиональную и рецидивную преступность. Однако представляется целесообразным рассматривать рецидивную преступность как отдельную форму самодетерминации преступности;</a:t>
            </a:r>
          </a:p>
          <a:p>
            <a:r>
              <a:rPr lang="ru-RU" sz="2300" dirty="0"/>
              <a:t>2) самодетерминация, связанная с совершением «вспомогательных», «подсобных» преступлений;</a:t>
            </a:r>
          </a:p>
          <a:p>
            <a:r>
              <a:rPr lang="ru-RU" sz="2300" dirty="0"/>
              <a:t>3) самодетерминация, связанная с деятельностью организованной преступности;</a:t>
            </a:r>
          </a:p>
          <a:p>
            <a:r>
              <a:rPr lang="ru-RU" sz="2300" dirty="0"/>
              <a:t>4) самодетерминация, связанная с </a:t>
            </a:r>
            <a:r>
              <a:rPr lang="ru-RU" sz="2300" dirty="0" err="1"/>
              <a:t>безнормативной</a:t>
            </a:r>
            <a:r>
              <a:rPr lang="ru-RU" sz="2300" dirty="0"/>
              <a:t> психологией населения. </a:t>
            </a:r>
          </a:p>
        </p:txBody>
      </p:sp>
    </p:spTree>
    <p:extLst>
      <p:ext uri="{BB962C8B-B14F-4D97-AF65-F5344CB8AC3E}">
        <p14:creationId xmlns:p14="http://schemas.microsoft.com/office/powerpoint/2010/main" val="351689179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Рисунок 12">
            <a:extLst>
              <a:ext uri="{FF2B5EF4-FFF2-40B4-BE49-F238E27FC236}">
                <a16:creationId xmlns:a16="http://schemas.microsoft.com/office/drawing/2014/main" id="{90BB9493-60B4-4B89-89CE-E1F8BF6C4D12}"/>
              </a:ext>
            </a:extLst>
          </p:cNvPr>
          <p:cNvPicPr>
            <a:picLocks noGrp="1" noChangeAspect="1"/>
          </p:cNvPicPr>
          <p:nvPr>
            <p:ph type="pic" sz="quarter" idx="13"/>
          </p:nvPr>
        </p:nvPicPr>
        <p:blipFill rotWithShape="1">
          <a:blip r:embed="rId3"/>
          <a:srcRect l="21679" r="21679"/>
          <a:stretch/>
        </p:blipFill>
        <p:spPr>
          <a:xfrm>
            <a:off x="0" y="0"/>
            <a:ext cx="6096000" cy="6867922"/>
          </a:xfrm>
        </p:spPr>
      </p:pic>
      <p:sp>
        <p:nvSpPr>
          <p:cNvPr id="5" name="Текст 4">
            <a:extLst>
              <a:ext uri="{FF2B5EF4-FFF2-40B4-BE49-F238E27FC236}">
                <a16:creationId xmlns:a16="http://schemas.microsoft.com/office/drawing/2014/main" id="{AF9B872F-6332-408E-9135-B871F0C90C00}"/>
              </a:ext>
            </a:extLst>
          </p:cNvPr>
          <p:cNvSpPr>
            <a:spLocks noGrp="1"/>
          </p:cNvSpPr>
          <p:nvPr>
            <p:ph type="body" idx="1"/>
          </p:nvPr>
        </p:nvSpPr>
        <p:spPr>
          <a:xfrm>
            <a:off x="7769750" y="6690978"/>
            <a:ext cx="2377440" cy="182562"/>
          </a:xfrm>
        </p:spPr>
        <p:txBody>
          <a:bodyPr rtlCol="0"/>
          <a:lstStyle/>
          <a:p>
            <a:pPr rtl="0"/>
            <a:r>
              <a:rPr lang="ru-RU" spc="300" dirty="0"/>
              <a:t>2021 г.</a:t>
            </a:r>
          </a:p>
        </p:txBody>
      </p:sp>
      <p:sp>
        <p:nvSpPr>
          <p:cNvPr id="2" name="Номер слайда 1">
            <a:extLst>
              <a:ext uri="{FF2B5EF4-FFF2-40B4-BE49-F238E27FC236}">
                <a16:creationId xmlns:a16="http://schemas.microsoft.com/office/drawing/2014/main" id="{948DD8A0-BD53-4DBF-949B-0D64D12DADA9}"/>
              </a:ext>
            </a:extLst>
          </p:cNvPr>
          <p:cNvSpPr>
            <a:spLocks noGrp="1"/>
          </p:cNvSpPr>
          <p:nvPr>
            <p:ph type="sldNum" sz="quarter" idx="12"/>
          </p:nvPr>
        </p:nvSpPr>
        <p:spPr/>
        <p:txBody>
          <a:bodyPr rtlCol="0"/>
          <a:lstStyle/>
          <a:p>
            <a:pPr rtl="0"/>
            <a:fld id="{8C2E478F-E849-4A8C-AF1F-CBCC78A7CBFA}" type="slidenum">
              <a:rPr lang="ru-RU" smtClean="0"/>
              <a:t>6</a:t>
            </a:fld>
            <a:endParaRPr lang="ru-RU"/>
          </a:p>
        </p:txBody>
      </p:sp>
      <p:sp>
        <p:nvSpPr>
          <p:cNvPr id="9" name="TextBox 8">
            <a:extLst>
              <a:ext uri="{FF2B5EF4-FFF2-40B4-BE49-F238E27FC236}">
                <a16:creationId xmlns:a16="http://schemas.microsoft.com/office/drawing/2014/main" id="{D1148236-3CED-4ECF-81FE-C84B412055F6}"/>
              </a:ext>
            </a:extLst>
          </p:cNvPr>
          <p:cNvSpPr txBox="1"/>
          <p:nvPr/>
        </p:nvSpPr>
        <p:spPr>
          <a:xfrm>
            <a:off x="6096000" y="167022"/>
            <a:ext cx="5724940" cy="6109365"/>
          </a:xfrm>
          <a:prstGeom prst="rect">
            <a:avLst/>
          </a:prstGeom>
          <a:noFill/>
        </p:spPr>
        <p:txBody>
          <a:bodyPr wrap="square">
            <a:spAutoFit/>
          </a:bodyPr>
          <a:lstStyle/>
          <a:p>
            <a:pPr algn="just"/>
            <a:r>
              <a:rPr lang="ru-RU" sz="2300" dirty="0"/>
              <a:t>Помимо обозначенных форм самодетерминации преступности, А. И. Долгова и М. В. Королева выделяют еще одну форму — </a:t>
            </a:r>
            <a:r>
              <a:rPr lang="ru-RU" sz="2300" u="sng" dirty="0"/>
              <a:t>«теневую юстицию»</a:t>
            </a:r>
            <a:r>
              <a:rPr lang="ru-RU" sz="2300" dirty="0"/>
              <a:t>. М. В. Королева разделяет </a:t>
            </a:r>
            <a:r>
              <a:rPr lang="ru-RU" sz="2300" b="1" dirty="0"/>
              <a:t>формы самодетерминации преступности </a:t>
            </a:r>
            <a:r>
              <a:rPr lang="ru-RU" sz="2300" b="1" i="1" dirty="0"/>
              <a:t>на две группы</a:t>
            </a:r>
            <a:r>
              <a:rPr lang="ru-RU" sz="2300" i="1" dirty="0"/>
              <a:t>: </a:t>
            </a:r>
            <a:r>
              <a:rPr lang="ru-RU" sz="2300" dirty="0">
                <a:effectLst>
                  <a:outerShdw blurRad="38100" dist="38100" dir="2700000" algn="tl">
                    <a:srgbClr val="000000">
                      <a:alpha val="43137"/>
                    </a:srgbClr>
                  </a:outerShdw>
                </a:effectLst>
              </a:rPr>
              <a:t>формы, оказывающие прямое самодетерминирующее влияние </a:t>
            </a:r>
            <a:r>
              <a:rPr lang="ru-RU" sz="2300" dirty="0"/>
              <a:t>(латентная преступность, нераскрытая преступность, совершение вспомогательных преступлений, организованная преступность, коррупция и др.); </a:t>
            </a:r>
            <a:r>
              <a:rPr lang="ru-RU" sz="2300" dirty="0">
                <a:effectLst>
                  <a:outerShdw blurRad="38100" dist="38100" dir="2700000" algn="tl">
                    <a:srgbClr val="000000">
                      <a:alpha val="43137"/>
                    </a:srgbClr>
                  </a:outerShdw>
                </a:effectLst>
              </a:rPr>
              <a:t>формы, оказывающие опосредованное самодетерминирующее влияние </a:t>
            </a:r>
            <a:r>
              <a:rPr lang="ru-RU" sz="2300" dirty="0"/>
              <a:t>(«теневая юстиция», криминальная субкультура и особая психология населения, вызывающая «безнормативность поведения»)</a:t>
            </a:r>
          </a:p>
        </p:txBody>
      </p:sp>
    </p:spTree>
    <p:extLst>
      <p:ext uri="{BB962C8B-B14F-4D97-AF65-F5344CB8AC3E}">
        <p14:creationId xmlns:p14="http://schemas.microsoft.com/office/powerpoint/2010/main" val="316440553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Рисунок 7" descr="крупный план компьютерного кода">
            <a:extLst>
              <a:ext uri="{FF2B5EF4-FFF2-40B4-BE49-F238E27FC236}">
                <a16:creationId xmlns:a16="http://schemas.microsoft.com/office/drawing/2014/main" id="{1D5DB266-C804-437C-AED7-3D057820D244}"/>
              </a:ext>
            </a:extLst>
          </p:cNvPr>
          <p:cNvPicPr>
            <a:picLocks noGrp="1" noChangeAspect="1"/>
          </p:cNvPicPr>
          <p:nvPr>
            <p:ph type="pic" sz="quarter" idx="10"/>
          </p:nvPr>
        </p:nvPicPr>
        <p:blipFill rotWithShape="1">
          <a:blip r:embed="rId3">
            <a:alphaModFix amt="35000"/>
            <a:extLst>
              <a:ext uri="{BEBA8EAE-BF5A-486C-A8C5-ECC9F3942E4B}">
                <a14:imgProps xmlns:a14="http://schemas.microsoft.com/office/drawing/2010/main">
                  <a14:imgLayer r:embed="rId4">
                    <a14:imgEffect>
                      <a14:saturation sat="0"/>
                    </a14:imgEffect>
                  </a14:imgLayer>
                </a14:imgProps>
              </a:ext>
            </a:extLst>
          </a:blip>
          <a:srcRect t="7813" b="7813"/>
          <a:stretch/>
        </p:blipFill>
        <p:spPr/>
      </p:pic>
      <p:sp>
        <p:nvSpPr>
          <p:cNvPr id="5" name="Заголовок 4">
            <a:extLst>
              <a:ext uri="{FF2B5EF4-FFF2-40B4-BE49-F238E27FC236}">
                <a16:creationId xmlns:a16="http://schemas.microsoft.com/office/drawing/2014/main" id="{14AB6F96-E5E8-4B40-A18C-2D078D1C2D4F}"/>
              </a:ext>
            </a:extLst>
          </p:cNvPr>
          <p:cNvSpPr>
            <a:spLocks noGrp="1"/>
          </p:cNvSpPr>
          <p:nvPr>
            <p:ph type="title"/>
          </p:nvPr>
        </p:nvSpPr>
        <p:spPr>
          <a:xfrm>
            <a:off x="4038599" y="6586330"/>
            <a:ext cx="4114800" cy="271670"/>
          </a:xfrm>
        </p:spPr>
        <p:txBody>
          <a:bodyPr rtlCol="0">
            <a:normAutofit fontScale="90000"/>
          </a:bodyPr>
          <a:lstStyle/>
          <a:p>
            <a:pPr rtl="0"/>
            <a:r>
              <a:rPr lang="ru-RU" b="1" dirty="0"/>
              <a:t>2021 г</a:t>
            </a:r>
            <a:r>
              <a:rPr lang="ru-RU" dirty="0"/>
              <a:t>.</a:t>
            </a:r>
          </a:p>
        </p:txBody>
      </p:sp>
      <p:sp>
        <p:nvSpPr>
          <p:cNvPr id="10" name="TextBox 9">
            <a:extLst>
              <a:ext uri="{FF2B5EF4-FFF2-40B4-BE49-F238E27FC236}">
                <a16:creationId xmlns:a16="http://schemas.microsoft.com/office/drawing/2014/main" id="{48CD9A26-306E-456E-83CD-703E9D7A9ADB}"/>
              </a:ext>
            </a:extLst>
          </p:cNvPr>
          <p:cNvSpPr txBox="1"/>
          <p:nvPr/>
        </p:nvSpPr>
        <p:spPr>
          <a:xfrm>
            <a:off x="909430" y="1438926"/>
            <a:ext cx="10373139" cy="2677656"/>
          </a:xfrm>
          <a:prstGeom prst="rect">
            <a:avLst/>
          </a:prstGeom>
          <a:noFill/>
        </p:spPr>
        <p:txBody>
          <a:bodyPr wrap="square">
            <a:spAutoFit/>
          </a:bodyPr>
          <a:lstStyle/>
          <a:p>
            <a:pPr algn="ctr"/>
            <a:r>
              <a:rPr lang="ru-RU" sz="2800" dirty="0">
                <a:effectLst>
                  <a:outerShdw blurRad="38100" dist="38100" dir="2700000" algn="tl">
                    <a:srgbClr val="000000">
                      <a:alpha val="43137"/>
                    </a:srgbClr>
                  </a:outerShdw>
                </a:effectLst>
              </a:rPr>
              <a:t>ОДНАКО, БОЛЕЕ ПРАВИЛЬНЫМ БУДЕТ ОТНЕСТИ ЛАТЕНТНУЮ И НЕРАСКРЫТУЮ ПРЕСТУПНОСТЬ К ФОРМАМ, ОКАЗЫВАЮЩИМ ОПОСРЕДОВАННОЕ ВЛИЯНИЕ, В СВЯЗИ С ТЕМ, ЧТО ДАННЫЕ ВИДЫ</a:t>
            </a:r>
          </a:p>
          <a:p>
            <a:pPr algn="ctr"/>
            <a:r>
              <a:rPr lang="ru-RU" sz="2800" dirty="0">
                <a:effectLst>
                  <a:outerShdw blurRad="38100" dist="38100" dir="2700000" algn="tl">
                    <a:srgbClr val="000000">
                      <a:alpha val="43137"/>
                    </a:srgbClr>
                  </a:outerShdw>
                </a:effectLst>
              </a:rPr>
              <a:t>ПРЕСТУПНОСТИ ДЕТЕРМИНИРУЮТ НОВЫЕ ПРЕСТУПЛЕНИЯ, ВОЗДЕЙСТВУЯ НА ПСИХОЛОГИЮ КАК ПРЕСТУПНИКА, ТАК И ОБЩЕСТВА, ФОРМИРУЯ В НИХ ВСЕДОЗВОЛЕННОСТЬ.</a:t>
            </a:r>
          </a:p>
        </p:txBody>
      </p:sp>
    </p:spTree>
    <p:extLst>
      <p:ext uri="{BB962C8B-B14F-4D97-AF65-F5344CB8AC3E}">
        <p14:creationId xmlns:p14="http://schemas.microsoft.com/office/powerpoint/2010/main" val="83977915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a:extLst>
              <a:ext uri="{FF2B5EF4-FFF2-40B4-BE49-F238E27FC236}">
                <a16:creationId xmlns:a16="http://schemas.microsoft.com/office/drawing/2014/main" id="{FBDE7135-9153-4AEB-AC1F-4B951B7A76F2}"/>
              </a:ext>
            </a:extLst>
          </p:cNvPr>
          <p:cNvSpPr>
            <a:spLocks noGrp="1"/>
          </p:cNvSpPr>
          <p:nvPr>
            <p:ph type="sldNum" sz="quarter" idx="11"/>
          </p:nvPr>
        </p:nvSpPr>
        <p:spPr/>
        <p:txBody>
          <a:bodyPr rtlCol="0"/>
          <a:lstStyle/>
          <a:p>
            <a:pPr rtl="0"/>
            <a:fld id="{8C2E478F-E849-4A8C-AF1F-CBCC78A7CBFA}" type="slidenum">
              <a:rPr lang="ru-RU" smtClean="0"/>
              <a:t>8</a:t>
            </a:fld>
            <a:endParaRPr lang="ru-RU" dirty="0"/>
          </a:p>
        </p:txBody>
      </p:sp>
      <p:sp>
        <p:nvSpPr>
          <p:cNvPr id="8" name="TextBox 7">
            <a:extLst>
              <a:ext uri="{FF2B5EF4-FFF2-40B4-BE49-F238E27FC236}">
                <a16:creationId xmlns:a16="http://schemas.microsoft.com/office/drawing/2014/main" id="{92E388FC-96B8-4AE3-A48A-0A1863449036}"/>
              </a:ext>
            </a:extLst>
          </p:cNvPr>
          <p:cNvSpPr txBox="1"/>
          <p:nvPr/>
        </p:nvSpPr>
        <p:spPr>
          <a:xfrm>
            <a:off x="371061" y="181714"/>
            <a:ext cx="11449878" cy="1154162"/>
          </a:xfrm>
          <a:prstGeom prst="rect">
            <a:avLst/>
          </a:prstGeom>
          <a:noFill/>
        </p:spPr>
        <p:txBody>
          <a:bodyPr wrap="square">
            <a:spAutoFit/>
          </a:bodyPr>
          <a:lstStyle/>
          <a:p>
            <a:pPr algn="just"/>
            <a:r>
              <a:rPr lang="ru-RU" sz="2300" dirty="0"/>
              <a:t>Анализируя приведенные выше классификации форм самодетерминации преступности, более верной представляется иная систематизация рассматриваемых форм, которую следует представить следующим образом.</a:t>
            </a:r>
          </a:p>
        </p:txBody>
      </p:sp>
      <p:grpSp>
        <p:nvGrpSpPr>
          <p:cNvPr id="33" name="Группа 32">
            <a:extLst>
              <a:ext uri="{FF2B5EF4-FFF2-40B4-BE49-F238E27FC236}">
                <a16:creationId xmlns:a16="http://schemas.microsoft.com/office/drawing/2014/main" id="{DD639B61-D9EA-46AE-B495-2CAA5210EA71}"/>
              </a:ext>
            </a:extLst>
          </p:cNvPr>
          <p:cNvGrpSpPr/>
          <p:nvPr/>
        </p:nvGrpSpPr>
        <p:grpSpPr>
          <a:xfrm>
            <a:off x="371061" y="1616288"/>
            <a:ext cx="6096000" cy="2409687"/>
            <a:chOff x="371061" y="1605674"/>
            <a:chExt cx="6096000" cy="2409687"/>
          </a:xfrm>
        </p:grpSpPr>
        <p:sp>
          <p:nvSpPr>
            <p:cNvPr id="10" name="TextBox 9">
              <a:extLst>
                <a:ext uri="{FF2B5EF4-FFF2-40B4-BE49-F238E27FC236}">
                  <a16:creationId xmlns:a16="http://schemas.microsoft.com/office/drawing/2014/main" id="{0C5857FA-1FA6-4ACF-BA82-E2FB98E8855F}"/>
                </a:ext>
              </a:extLst>
            </p:cNvPr>
            <p:cNvSpPr txBox="1"/>
            <p:nvPr/>
          </p:nvSpPr>
          <p:spPr>
            <a:xfrm>
              <a:off x="371061" y="1605674"/>
              <a:ext cx="6096000" cy="1015663"/>
            </a:xfrm>
            <a:prstGeom prst="rect">
              <a:avLst/>
            </a:prstGeom>
            <a:noFill/>
          </p:spPr>
          <p:txBody>
            <a:bodyPr wrap="square">
              <a:spAutoFit/>
            </a:bodyPr>
            <a:lstStyle/>
            <a:p>
              <a:r>
                <a:rPr lang="ru-RU" sz="2000" u="sng" dirty="0"/>
                <a:t>I. По механизму оказываемого влияния:</a:t>
              </a:r>
            </a:p>
            <a:p>
              <a:r>
                <a:rPr lang="ru-RU" sz="2000" dirty="0">
                  <a:effectLst>
                    <a:outerShdw blurRad="38100" dist="38100" dir="2700000" algn="tl">
                      <a:srgbClr val="000000">
                        <a:alpha val="43137"/>
                      </a:srgbClr>
                    </a:outerShdw>
                  </a:effectLst>
                </a:rPr>
                <a:t>A. Прямая самодетерминация:</a:t>
              </a:r>
            </a:p>
            <a:p>
              <a:r>
                <a:rPr lang="ru-RU" sz="2000" dirty="0"/>
                <a:t>1. Совершение вспомогательных преступлений:</a:t>
              </a:r>
            </a:p>
          </p:txBody>
        </p:sp>
        <p:sp>
          <p:nvSpPr>
            <p:cNvPr id="12" name="TextBox 11">
              <a:extLst>
                <a:ext uri="{FF2B5EF4-FFF2-40B4-BE49-F238E27FC236}">
                  <a16:creationId xmlns:a16="http://schemas.microsoft.com/office/drawing/2014/main" id="{18D4BD3E-4025-4CC9-B11A-153A9C26E2E0}"/>
                </a:ext>
              </a:extLst>
            </p:cNvPr>
            <p:cNvSpPr txBox="1"/>
            <p:nvPr/>
          </p:nvSpPr>
          <p:spPr>
            <a:xfrm>
              <a:off x="371061" y="2429470"/>
              <a:ext cx="6096000" cy="400110"/>
            </a:xfrm>
            <a:prstGeom prst="rect">
              <a:avLst/>
            </a:prstGeom>
            <a:noFill/>
          </p:spPr>
          <p:txBody>
            <a:bodyPr wrap="square">
              <a:spAutoFit/>
            </a:bodyPr>
            <a:lstStyle/>
            <a:p>
              <a:r>
                <a:rPr lang="ru-RU" sz="2000" dirty="0"/>
                <a:t>2. Организованная преступность.</a:t>
              </a:r>
            </a:p>
          </p:txBody>
        </p:sp>
        <p:sp>
          <p:nvSpPr>
            <p:cNvPr id="14" name="TextBox 13">
              <a:extLst>
                <a:ext uri="{FF2B5EF4-FFF2-40B4-BE49-F238E27FC236}">
                  <a16:creationId xmlns:a16="http://schemas.microsoft.com/office/drawing/2014/main" id="{C4E50136-8869-4F49-BCF8-CC51F6BDCC21}"/>
                </a:ext>
              </a:extLst>
            </p:cNvPr>
            <p:cNvSpPr txBox="1"/>
            <p:nvPr/>
          </p:nvSpPr>
          <p:spPr>
            <a:xfrm>
              <a:off x="371061" y="2715520"/>
              <a:ext cx="6096000" cy="400110"/>
            </a:xfrm>
            <a:prstGeom prst="rect">
              <a:avLst/>
            </a:prstGeom>
            <a:noFill/>
          </p:spPr>
          <p:txBody>
            <a:bodyPr wrap="square">
              <a:spAutoFit/>
            </a:bodyPr>
            <a:lstStyle/>
            <a:p>
              <a:r>
                <a:rPr lang="ru-RU" sz="2000" dirty="0"/>
                <a:t>3. Коррупция</a:t>
              </a:r>
            </a:p>
          </p:txBody>
        </p:sp>
        <p:sp>
          <p:nvSpPr>
            <p:cNvPr id="16" name="TextBox 15">
              <a:extLst>
                <a:ext uri="{FF2B5EF4-FFF2-40B4-BE49-F238E27FC236}">
                  <a16:creationId xmlns:a16="http://schemas.microsoft.com/office/drawing/2014/main" id="{50BA63B6-F854-4478-93C5-534F45970ADC}"/>
                </a:ext>
              </a:extLst>
            </p:cNvPr>
            <p:cNvSpPr txBox="1"/>
            <p:nvPr/>
          </p:nvSpPr>
          <p:spPr>
            <a:xfrm>
              <a:off x="371061" y="3004211"/>
              <a:ext cx="6096000" cy="400110"/>
            </a:xfrm>
            <a:prstGeom prst="rect">
              <a:avLst/>
            </a:prstGeom>
            <a:noFill/>
          </p:spPr>
          <p:txBody>
            <a:bodyPr wrap="square">
              <a:spAutoFit/>
            </a:bodyPr>
            <a:lstStyle/>
            <a:p>
              <a:r>
                <a:rPr lang="ru-RU" sz="2000" dirty="0"/>
                <a:t>4. Рецидивная преступность</a:t>
              </a:r>
            </a:p>
          </p:txBody>
        </p:sp>
        <p:sp>
          <p:nvSpPr>
            <p:cNvPr id="18" name="TextBox 17">
              <a:extLst>
                <a:ext uri="{FF2B5EF4-FFF2-40B4-BE49-F238E27FC236}">
                  <a16:creationId xmlns:a16="http://schemas.microsoft.com/office/drawing/2014/main" id="{703E840C-DEA3-467E-AE8B-025CDE9C1D71}"/>
                </a:ext>
              </a:extLst>
            </p:cNvPr>
            <p:cNvSpPr txBox="1"/>
            <p:nvPr/>
          </p:nvSpPr>
          <p:spPr>
            <a:xfrm>
              <a:off x="371061" y="3320535"/>
              <a:ext cx="6096000" cy="400110"/>
            </a:xfrm>
            <a:prstGeom prst="rect">
              <a:avLst/>
            </a:prstGeom>
            <a:noFill/>
          </p:spPr>
          <p:txBody>
            <a:bodyPr wrap="square">
              <a:spAutoFit/>
            </a:bodyPr>
            <a:lstStyle/>
            <a:p>
              <a:r>
                <a:rPr lang="ru-RU" sz="2000" dirty="0"/>
                <a:t>5. Профессиональная преступность.</a:t>
              </a:r>
            </a:p>
          </p:txBody>
        </p:sp>
        <p:sp>
          <p:nvSpPr>
            <p:cNvPr id="20" name="TextBox 19">
              <a:extLst>
                <a:ext uri="{FF2B5EF4-FFF2-40B4-BE49-F238E27FC236}">
                  <a16:creationId xmlns:a16="http://schemas.microsoft.com/office/drawing/2014/main" id="{6E16AE5E-AC2C-4069-9AEF-8E9AF3938275}"/>
                </a:ext>
              </a:extLst>
            </p:cNvPr>
            <p:cNvSpPr txBox="1"/>
            <p:nvPr/>
          </p:nvSpPr>
          <p:spPr>
            <a:xfrm>
              <a:off x="371061" y="3615251"/>
              <a:ext cx="6096000" cy="400110"/>
            </a:xfrm>
            <a:prstGeom prst="rect">
              <a:avLst/>
            </a:prstGeom>
            <a:noFill/>
          </p:spPr>
          <p:txBody>
            <a:bodyPr wrap="square">
              <a:spAutoFit/>
            </a:bodyPr>
            <a:lstStyle/>
            <a:p>
              <a:r>
                <a:rPr lang="ru-RU" sz="2000" dirty="0"/>
                <a:t>6. Пенитенциарная преступность</a:t>
              </a:r>
            </a:p>
          </p:txBody>
        </p:sp>
      </p:grpSp>
      <p:grpSp>
        <p:nvGrpSpPr>
          <p:cNvPr id="34" name="Группа 33">
            <a:extLst>
              <a:ext uri="{FF2B5EF4-FFF2-40B4-BE49-F238E27FC236}">
                <a16:creationId xmlns:a16="http://schemas.microsoft.com/office/drawing/2014/main" id="{AEE54931-483B-4EF2-BCC3-6297571FFA77}"/>
              </a:ext>
            </a:extLst>
          </p:cNvPr>
          <p:cNvGrpSpPr/>
          <p:nvPr/>
        </p:nvGrpSpPr>
        <p:grpSpPr>
          <a:xfrm>
            <a:off x="371061" y="4098812"/>
            <a:ext cx="6096000" cy="1720535"/>
            <a:chOff x="371061" y="4098812"/>
            <a:chExt cx="6096000" cy="1720535"/>
          </a:xfrm>
        </p:grpSpPr>
        <p:sp>
          <p:nvSpPr>
            <p:cNvPr id="22" name="TextBox 21">
              <a:extLst>
                <a:ext uri="{FF2B5EF4-FFF2-40B4-BE49-F238E27FC236}">
                  <a16:creationId xmlns:a16="http://schemas.microsoft.com/office/drawing/2014/main" id="{1077579F-ADF4-47E3-A59D-81B288EBB901}"/>
                </a:ext>
              </a:extLst>
            </p:cNvPr>
            <p:cNvSpPr txBox="1"/>
            <p:nvPr/>
          </p:nvSpPr>
          <p:spPr>
            <a:xfrm>
              <a:off x="371061" y="4098812"/>
              <a:ext cx="6096000" cy="707886"/>
            </a:xfrm>
            <a:prstGeom prst="rect">
              <a:avLst/>
            </a:prstGeom>
            <a:noFill/>
          </p:spPr>
          <p:txBody>
            <a:bodyPr wrap="square">
              <a:spAutoFit/>
            </a:bodyPr>
            <a:lstStyle/>
            <a:p>
              <a:r>
                <a:rPr lang="ru-RU" sz="2000" dirty="0">
                  <a:effectLst>
                    <a:outerShdw blurRad="38100" dist="38100" dir="2700000" algn="tl">
                      <a:srgbClr val="000000">
                        <a:alpha val="43137"/>
                      </a:srgbClr>
                    </a:outerShdw>
                  </a:effectLst>
                </a:rPr>
                <a:t>Б. Косвенная самодетерминация:</a:t>
              </a:r>
            </a:p>
            <a:p>
              <a:r>
                <a:rPr lang="ru-RU" sz="2000" dirty="0"/>
                <a:t>1. Латентная преступность</a:t>
              </a:r>
            </a:p>
          </p:txBody>
        </p:sp>
        <p:sp>
          <p:nvSpPr>
            <p:cNvPr id="24" name="TextBox 23">
              <a:extLst>
                <a:ext uri="{FF2B5EF4-FFF2-40B4-BE49-F238E27FC236}">
                  <a16:creationId xmlns:a16="http://schemas.microsoft.com/office/drawing/2014/main" id="{E9E2C722-2DDB-4C2F-991B-99589187B2C0}"/>
                </a:ext>
              </a:extLst>
            </p:cNvPr>
            <p:cNvSpPr txBox="1"/>
            <p:nvPr/>
          </p:nvSpPr>
          <p:spPr>
            <a:xfrm>
              <a:off x="371061" y="4642800"/>
              <a:ext cx="6096000" cy="400110"/>
            </a:xfrm>
            <a:prstGeom prst="rect">
              <a:avLst/>
            </a:prstGeom>
            <a:noFill/>
          </p:spPr>
          <p:txBody>
            <a:bodyPr wrap="square">
              <a:spAutoFit/>
            </a:bodyPr>
            <a:lstStyle/>
            <a:p>
              <a:r>
                <a:rPr lang="ru-RU" sz="2000" dirty="0"/>
                <a:t>2. Нераскрытая преступность</a:t>
              </a:r>
              <a:r>
                <a:rPr lang="ru-RU" dirty="0"/>
                <a:t>.</a:t>
              </a:r>
            </a:p>
          </p:txBody>
        </p:sp>
        <p:sp>
          <p:nvSpPr>
            <p:cNvPr id="26" name="TextBox 25">
              <a:extLst>
                <a:ext uri="{FF2B5EF4-FFF2-40B4-BE49-F238E27FC236}">
                  <a16:creationId xmlns:a16="http://schemas.microsoft.com/office/drawing/2014/main" id="{FC9C5043-9C65-4AC5-A75F-79C9A2E81251}"/>
                </a:ext>
              </a:extLst>
            </p:cNvPr>
            <p:cNvSpPr txBox="1"/>
            <p:nvPr/>
          </p:nvSpPr>
          <p:spPr>
            <a:xfrm>
              <a:off x="371061" y="4917132"/>
              <a:ext cx="6096000" cy="400110"/>
            </a:xfrm>
            <a:prstGeom prst="rect">
              <a:avLst/>
            </a:prstGeom>
            <a:noFill/>
          </p:spPr>
          <p:txBody>
            <a:bodyPr wrap="square">
              <a:spAutoFit/>
            </a:bodyPr>
            <a:lstStyle/>
            <a:p>
              <a:r>
                <a:rPr lang="ru-RU" sz="2000" dirty="0"/>
                <a:t>3. «Теневая юстиция»</a:t>
              </a:r>
            </a:p>
          </p:txBody>
        </p:sp>
        <p:sp>
          <p:nvSpPr>
            <p:cNvPr id="28" name="TextBox 27">
              <a:extLst>
                <a:ext uri="{FF2B5EF4-FFF2-40B4-BE49-F238E27FC236}">
                  <a16:creationId xmlns:a16="http://schemas.microsoft.com/office/drawing/2014/main" id="{7BB98FE1-B0FC-4977-A9AA-0EAFB2B2F64D}"/>
                </a:ext>
              </a:extLst>
            </p:cNvPr>
            <p:cNvSpPr txBox="1"/>
            <p:nvPr/>
          </p:nvSpPr>
          <p:spPr>
            <a:xfrm>
              <a:off x="371061" y="5144905"/>
              <a:ext cx="6096000" cy="400110"/>
            </a:xfrm>
            <a:prstGeom prst="rect">
              <a:avLst/>
            </a:prstGeom>
            <a:noFill/>
          </p:spPr>
          <p:txBody>
            <a:bodyPr wrap="square">
              <a:spAutoFit/>
            </a:bodyPr>
            <a:lstStyle/>
            <a:p>
              <a:r>
                <a:rPr lang="ru-RU" sz="2000" dirty="0"/>
                <a:t>4. Криминальная антикультура.</a:t>
              </a:r>
            </a:p>
          </p:txBody>
        </p:sp>
        <p:sp>
          <p:nvSpPr>
            <p:cNvPr id="30" name="TextBox 29">
              <a:extLst>
                <a:ext uri="{FF2B5EF4-FFF2-40B4-BE49-F238E27FC236}">
                  <a16:creationId xmlns:a16="http://schemas.microsoft.com/office/drawing/2014/main" id="{183A8E56-D774-413E-B995-370270AA159A}"/>
                </a:ext>
              </a:extLst>
            </p:cNvPr>
            <p:cNvSpPr txBox="1"/>
            <p:nvPr/>
          </p:nvSpPr>
          <p:spPr>
            <a:xfrm>
              <a:off x="371061" y="5419237"/>
              <a:ext cx="6096000" cy="400110"/>
            </a:xfrm>
            <a:prstGeom prst="rect">
              <a:avLst/>
            </a:prstGeom>
            <a:noFill/>
          </p:spPr>
          <p:txBody>
            <a:bodyPr wrap="square">
              <a:spAutoFit/>
            </a:bodyPr>
            <a:lstStyle/>
            <a:p>
              <a:r>
                <a:rPr lang="ru-RU" sz="2000" dirty="0"/>
                <a:t>5. Определенная психология населения.</a:t>
              </a:r>
            </a:p>
          </p:txBody>
        </p:sp>
      </p:grpSp>
      <p:sp>
        <p:nvSpPr>
          <p:cNvPr id="32" name="TextBox 31">
            <a:extLst>
              <a:ext uri="{FF2B5EF4-FFF2-40B4-BE49-F238E27FC236}">
                <a16:creationId xmlns:a16="http://schemas.microsoft.com/office/drawing/2014/main" id="{9491106B-C3CF-490F-B876-725E89003EC4}"/>
              </a:ext>
            </a:extLst>
          </p:cNvPr>
          <p:cNvSpPr txBox="1"/>
          <p:nvPr/>
        </p:nvSpPr>
        <p:spPr>
          <a:xfrm>
            <a:off x="5724939" y="1616288"/>
            <a:ext cx="6096000" cy="2246769"/>
          </a:xfrm>
          <a:prstGeom prst="rect">
            <a:avLst/>
          </a:prstGeom>
          <a:noFill/>
        </p:spPr>
        <p:txBody>
          <a:bodyPr wrap="square">
            <a:spAutoFit/>
          </a:bodyPr>
          <a:lstStyle/>
          <a:p>
            <a:r>
              <a:rPr lang="ru-RU" sz="2000" u="sng" dirty="0"/>
              <a:t>II. По уровню действия: </a:t>
            </a:r>
          </a:p>
          <a:p>
            <a:r>
              <a:rPr lang="ru-RU" sz="2000" dirty="0">
                <a:effectLst>
                  <a:outerShdw blurRad="38100" dist="38100" dir="2700000" algn="tl">
                    <a:srgbClr val="000000">
                      <a:alpha val="43137"/>
                    </a:srgbClr>
                  </a:outerShdw>
                </a:effectLst>
              </a:rPr>
              <a:t>А. Самодетерминация отдельных видов преступности </a:t>
            </a:r>
            <a:r>
              <a:rPr lang="ru-RU" sz="2000" dirty="0"/>
              <a:t>(корыстные, насильственные и другие виды преступности).</a:t>
            </a:r>
          </a:p>
          <a:p>
            <a:r>
              <a:rPr lang="ru-RU" sz="2000" dirty="0">
                <a:effectLst>
                  <a:outerShdw blurRad="38100" dist="38100" dir="2700000" algn="tl">
                    <a:srgbClr val="000000">
                      <a:alpha val="43137"/>
                    </a:srgbClr>
                  </a:outerShdw>
                </a:effectLst>
              </a:rPr>
              <a:t>Б. Самодетерминация отдельных преступлений </a:t>
            </a:r>
            <a:r>
              <a:rPr lang="ru-RU" sz="2000" dirty="0"/>
              <a:t>(убийство, получение и дача взятки, организация экстремистской организации и др.). </a:t>
            </a:r>
          </a:p>
        </p:txBody>
      </p:sp>
    </p:spTree>
    <p:extLst>
      <p:ext uri="{BB962C8B-B14F-4D97-AF65-F5344CB8AC3E}">
        <p14:creationId xmlns:p14="http://schemas.microsoft.com/office/powerpoint/2010/main" val="869470413"/>
      </p:ext>
    </p:extLst>
  </p:cSld>
  <p:clrMapOvr>
    <a:masterClrMapping/>
  </p:clrMapOvr>
  <p:transition spd="slow">
    <p:wheel spokes="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a:extLst>
              <a:ext uri="{FF2B5EF4-FFF2-40B4-BE49-F238E27FC236}">
                <a16:creationId xmlns:a16="http://schemas.microsoft.com/office/drawing/2014/main" id="{6E397D4B-851E-4A18-87C8-3F727BF5F302}"/>
              </a:ext>
            </a:extLst>
          </p:cNvPr>
          <p:cNvSpPr>
            <a:spLocks noGrp="1"/>
          </p:cNvSpPr>
          <p:nvPr>
            <p:ph type="sldNum" sz="quarter" idx="11"/>
          </p:nvPr>
        </p:nvSpPr>
        <p:spPr/>
        <p:txBody>
          <a:bodyPr/>
          <a:lstStyle/>
          <a:p>
            <a:pPr rtl="0"/>
            <a:fld id="{8C2E478F-E849-4A8C-AF1F-CBCC78A7CBFA}" type="slidenum">
              <a:rPr lang="ru-RU" noProof="0" smtClean="0"/>
              <a:t>9</a:t>
            </a:fld>
            <a:endParaRPr lang="ru-RU" noProof="0"/>
          </a:p>
        </p:txBody>
      </p:sp>
      <p:sp>
        <p:nvSpPr>
          <p:cNvPr id="5" name="TextBox 4">
            <a:extLst>
              <a:ext uri="{FF2B5EF4-FFF2-40B4-BE49-F238E27FC236}">
                <a16:creationId xmlns:a16="http://schemas.microsoft.com/office/drawing/2014/main" id="{AD5B1A33-D447-4ACE-A093-F5C704BBCFBD}"/>
              </a:ext>
            </a:extLst>
          </p:cNvPr>
          <p:cNvSpPr txBox="1"/>
          <p:nvPr/>
        </p:nvSpPr>
        <p:spPr>
          <a:xfrm>
            <a:off x="112541" y="24572"/>
            <a:ext cx="11880676" cy="6524863"/>
          </a:xfrm>
          <a:prstGeom prst="rect">
            <a:avLst/>
          </a:prstGeom>
          <a:noFill/>
        </p:spPr>
        <p:txBody>
          <a:bodyPr wrap="square">
            <a:spAutoFit/>
          </a:bodyPr>
          <a:lstStyle/>
          <a:p>
            <a:r>
              <a:rPr lang="ru-RU" sz="1900" i="1" dirty="0"/>
              <a:t>1. </a:t>
            </a:r>
            <a:r>
              <a:rPr lang="ru-RU" sz="1900" i="1" dirty="0">
                <a:effectLst>
                  <a:outerShdw blurRad="38100" dist="38100" dir="2700000" algn="tl">
                    <a:srgbClr val="000000">
                      <a:alpha val="43137"/>
                    </a:srgbClr>
                  </a:outerShdw>
                </a:effectLst>
              </a:rPr>
              <a:t>Совершение вспомогательных преступлений:</a:t>
            </a:r>
          </a:p>
          <a:p>
            <a:r>
              <a:rPr lang="ru-RU" sz="1900" dirty="0"/>
              <a:t>1) вспомогательные преступления, необходимые для совершения основного;</a:t>
            </a:r>
          </a:p>
          <a:p>
            <a:r>
              <a:rPr lang="ru-RU" sz="1900" dirty="0"/>
              <a:t>2) вспомогательные преступления, совершаемые в целях сокрытия следов основного преступления;</a:t>
            </a:r>
          </a:p>
          <a:p>
            <a:r>
              <a:rPr lang="ru-RU" sz="1900" dirty="0"/>
              <a:t>3) вспомогательные преступления, совершенные с целью использования результатов преступления.</a:t>
            </a:r>
          </a:p>
          <a:p>
            <a:endParaRPr lang="ru-RU" sz="1900" dirty="0"/>
          </a:p>
          <a:p>
            <a:r>
              <a:rPr lang="ru-RU" sz="1900" i="1" dirty="0"/>
              <a:t>2. </a:t>
            </a:r>
            <a:r>
              <a:rPr lang="ru-RU" sz="1900" i="1" dirty="0">
                <a:effectLst>
                  <a:outerShdw blurRad="38100" dist="38100" dir="2700000" algn="tl">
                    <a:srgbClr val="000000">
                      <a:alpha val="43137"/>
                    </a:srgbClr>
                  </a:outerShdw>
                </a:effectLst>
              </a:rPr>
              <a:t>Организованная преступность. </a:t>
            </a:r>
            <a:r>
              <a:rPr lang="ru-RU" sz="1900" dirty="0"/>
              <a:t>Организованная преступность имеет особый механизм проявления. Так, создание преступной организации уже предполагает совершение действий преступной направленности (т. е. одно преступление неминуемо влечет другие). Например, если преступная организация занимается незаконным сбытом наркотических средств или психотропных веществ (ст. 228.1 УК РФ), то в результате этой деятельности становится необходимой легализация доходов, нажитых преступным путем (ст. 174.1 УК РФ).</a:t>
            </a:r>
          </a:p>
          <a:p>
            <a:endParaRPr lang="ru-RU" sz="1900" dirty="0"/>
          </a:p>
          <a:p>
            <a:r>
              <a:rPr lang="ru-RU" sz="1900" dirty="0"/>
              <a:t>3.</a:t>
            </a:r>
            <a:r>
              <a:rPr lang="ru-RU" sz="1900" i="1" dirty="0"/>
              <a:t> </a:t>
            </a:r>
            <a:r>
              <a:rPr lang="ru-RU" sz="1900" i="1" dirty="0">
                <a:effectLst>
                  <a:outerShdw blurRad="38100" dist="38100" dir="2700000" algn="tl">
                    <a:srgbClr val="000000">
                      <a:alpha val="43137"/>
                    </a:srgbClr>
                  </a:outerShdw>
                </a:effectLst>
              </a:rPr>
              <a:t>Коррупция</a:t>
            </a:r>
            <a:r>
              <a:rPr lang="ru-RU" sz="1900" dirty="0"/>
              <a:t>. Организованные преступные формирования являются основным </a:t>
            </a:r>
            <a:r>
              <a:rPr lang="ru-RU" sz="1900" dirty="0" err="1"/>
              <a:t>корруптером</a:t>
            </a:r>
            <a:r>
              <a:rPr lang="ru-RU" sz="1900" dirty="0"/>
              <a:t>, выступают заказчиком действий подкупленной стороны. При этом отмечается и обратная связь, когда коррумпированные должностные лица способствуют сохранению и развитию криминальных структур, помогая им, например, уклоняться от налогов и уголовной ответственности, незаконно приобретать собственность и т. д. </a:t>
            </a:r>
          </a:p>
          <a:p>
            <a:endParaRPr lang="ru-RU" sz="1900" dirty="0"/>
          </a:p>
          <a:p>
            <a:r>
              <a:rPr lang="ru-RU" sz="1900" dirty="0"/>
              <a:t>4. </a:t>
            </a:r>
            <a:r>
              <a:rPr lang="ru-RU" sz="1900" i="1" dirty="0">
                <a:effectLst>
                  <a:outerShdw blurRad="38100" dist="38100" dir="2700000" algn="tl">
                    <a:srgbClr val="000000">
                      <a:alpha val="43137"/>
                    </a:srgbClr>
                  </a:outerShdw>
                </a:effectLst>
              </a:rPr>
              <a:t>Рецидивная преступность</a:t>
            </a:r>
            <a:r>
              <a:rPr lang="ru-RU" sz="1900" i="1" dirty="0"/>
              <a:t>. </a:t>
            </a:r>
            <a:r>
              <a:rPr lang="ru-RU" sz="1900" dirty="0"/>
              <a:t>Рецидив преступлений отличается от простой повторности тем, что новое преступление совершается после того, как были приняты предусмотренные законом меры за предыдущие преступления. Рецидивная преступность выражает такое негативное качество преступности, как ее устойчивость, а ее повышенная общественная опасность заключается в том, что она свидетельствует об упорном нежелании ряда лиц вести себя в соответствии с принятыми в обществе нормами и о выборе такими лицами криминальных способов решения своих проблем</a:t>
            </a:r>
          </a:p>
        </p:txBody>
      </p:sp>
    </p:spTree>
    <p:extLst>
      <p:ext uri="{BB962C8B-B14F-4D97-AF65-F5344CB8AC3E}">
        <p14:creationId xmlns:p14="http://schemas.microsoft.com/office/powerpoint/2010/main" val="13658160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theme/theme1.xml><?xml version="1.0" encoding="utf-8"?>
<a:theme xmlns:a="http://schemas.openxmlformats.org/drawingml/2006/main" name="Тема Office">
  <a:themeElements>
    <a:clrScheme name="Custom 5">
      <a:dk1>
        <a:sysClr val="windowText" lastClr="000000"/>
      </a:dk1>
      <a:lt1>
        <a:sysClr val="window" lastClr="FFFFFF"/>
      </a:lt1>
      <a:dk2>
        <a:srgbClr val="44546A"/>
      </a:dk2>
      <a:lt2>
        <a:srgbClr val="E7E6E6"/>
      </a:lt2>
      <a:accent1>
        <a:srgbClr val="A53F52"/>
      </a:accent1>
      <a:accent2>
        <a:srgbClr val="E99757"/>
      </a:accent2>
      <a:accent3>
        <a:srgbClr val="2F3342"/>
      </a:accent3>
      <a:accent4>
        <a:srgbClr val="2C2153"/>
      </a:accent4>
      <a:accent5>
        <a:srgbClr val="01023B"/>
      </a:accent5>
      <a:accent6>
        <a:srgbClr val="7F7F7F"/>
      </a:accent6>
      <a:hlink>
        <a:srgbClr val="3A3838"/>
      </a:hlink>
      <a:folHlink>
        <a:srgbClr val="D0CEC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48420186_TF55661986_Win32.potx" id="{CD15748E-2BD1-4153-9F9E-4A2AFD190D23}" vid="{9DB7977E-36C5-47A2-8C77-71D748A85CDC}"/>
    </a:ext>
  </a:extLst>
</a:theme>
</file>

<file path=ppt/theme/theme2.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426e97fa315356fffbdcd9876fe988c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4b8f0def80e6d70ce3def20c90759a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55BB9993-D5F9-46FA-B2E5-80E3632E98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B7E2D32-4FDD-4266-880C-17595B801432}">
  <ds:schemaRefs>
    <ds:schemaRef ds:uri="http://schemas.microsoft.com/sharepoint/v3/contenttype/forms"/>
  </ds:schemaRefs>
</ds:datastoreItem>
</file>

<file path=customXml/itemProps3.xml><?xml version="1.0" encoding="utf-8"?>
<ds:datastoreItem xmlns:ds="http://schemas.openxmlformats.org/officeDocument/2006/customXml" ds:itemID="{E3D9F223-918A-45AF-9B53-56AB9E5E2182}">
  <ds:schemaRefs>
    <ds:schemaRef ds:uri="http://schemas.microsoft.com/office/2006/documentManagement/types"/>
    <ds:schemaRef ds:uri="http://schemas.openxmlformats.org/package/2006/metadata/core-properties"/>
    <ds:schemaRef ds:uri="16c05727-aa75-4e4a-9b5f-8a80a1165891"/>
    <ds:schemaRef ds:uri="http://purl.org/dc/dcmitype/"/>
    <ds:schemaRef ds:uri="http://schemas.microsoft.com/office/infopath/2007/PartnerControls"/>
    <ds:schemaRef ds:uri="http://purl.org/dc/elements/1.1/"/>
    <ds:schemaRef ds:uri="http://schemas.microsoft.com/office/2006/metadata/properties"/>
    <ds:schemaRef ds:uri="71af3243-3dd4-4a8d-8c0d-dd76da1f02a5"/>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Техническая презентация</Template>
  <TotalTime>111</TotalTime>
  <Words>1605</Words>
  <Application>Microsoft Office PowerPoint</Application>
  <PresentationFormat>Широкоэкранный</PresentationFormat>
  <Paragraphs>92</Paragraphs>
  <Slides>15</Slides>
  <Notes>12</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15</vt:i4>
      </vt:variant>
    </vt:vector>
  </HeadingPairs>
  <TitlesOfParts>
    <vt:vector size="21" baseType="lpstr">
      <vt:lpstr>Arial</vt:lpstr>
      <vt:lpstr>Biome Light</vt:lpstr>
      <vt:lpstr>Calibri</vt:lpstr>
      <vt:lpstr>Calibri Light</vt:lpstr>
      <vt:lpstr>Wingdings</vt:lpstr>
      <vt:lpstr>Тема Office</vt:lpstr>
      <vt:lpstr>Самодетерминация преступности</vt:lpstr>
      <vt:lpstr>Презентация PowerPoint</vt:lpstr>
      <vt:lpstr>Презентация PowerPoint</vt:lpstr>
      <vt:lpstr>Презентация PowerPoint</vt:lpstr>
      <vt:lpstr>Презентация PowerPoint</vt:lpstr>
      <vt:lpstr>Презентация PowerPoint</vt:lpstr>
      <vt:lpstr>2021 г.</vt:lpstr>
      <vt:lpstr>Презентация PowerPoint</vt:lpstr>
      <vt:lpstr>Презентация PowerPoint</vt:lpstr>
      <vt:lpstr>Презентация PowerPoint</vt:lpstr>
      <vt:lpstr>Презентация PowerPoint</vt:lpstr>
      <vt:lpstr>Презентация PowerPoint</vt:lpstr>
      <vt:lpstr>2021 г.</vt:lpstr>
      <vt:lpstr>2021 г.</vt:lpstr>
      <vt:lpstr>СПАСИБО ЗА ВНИМАНИЕ</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Самодетерминация преступности</dc:title>
  <dc:creator>Исломов Тимур</dc:creator>
  <cp:lastModifiedBy>User</cp:lastModifiedBy>
  <cp:revision>1</cp:revision>
  <dcterms:created xsi:type="dcterms:W3CDTF">2021-10-13T15:09:05Z</dcterms:created>
  <dcterms:modified xsi:type="dcterms:W3CDTF">2022-02-08T07:10:10Z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