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62" r:id="rId6"/>
    <p:sldId id="280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embeddedFontLst>
    <p:embeddedFont>
      <p:font typeface="Tahoma" panose="020B0604030504040204" pitchFamily="34" charset="0"/>
      <p:regular r:id="rId24"/>
      <p:bold r:id="rId25"/>
    </p:embeddedFont>
    <p:embeddedFont>
      <p:font typeface="Trebuchet MS" panose="020B0603020202020204" pitchFamily="34" charset="0"/>
      <p:regular r:id="rId26"/>
      <p:bold r:id="rId27"/>
      <p:italic r:id="rId28"/>
      <p:boldItalic r:id="rId29"/>
    </p:embeddedFont>
    <p:embeddedFont>
      <p:font typeface="Wingdings 3" panose="05040102010807070707" pitchFamily="18" charset="2"/>
      <p:regular r:id="rId3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60633-7880-4722-9C3F-C09E1220B3D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6E803A2-B75C-4351-B833-154EBED9C3D7}">
      <dgm:prSet/>
      <dgm:spPr/>
      <dgm:t>
        <a:bodyPr/>
        <a:lstStyle/>
        <a:p>
          <a:r>
            <a:rPr lang="en-US" b="0" i="0"/>
            <a:t>1.  ст.ст. 125, 127 Конституции;</a:t>
          </a:r>
          <a:endParaRPr lang="en-US"/>
        </a:p>
      </dgm:t>
    </dgm:pt>
    <dgm:pt modelId="{C7DFA815-D016-46C1-89A1-D80DE54EEEF0}" type="parTrans" cxnId="{1F3BF94F-F5A9-474A-939C-D48B0AC68ADD}">
      <dgm:prSet/>
      <dgm:spPr/>
      <dgm:t>
        <a:bodyPr/>
        <a:lstStyle/>
        <a:p>
          <a:endParaRPr lang="en-US"/>
        </a:p>
      </dgm:t>
    </dgm:pt>
    <dgm:pt modelId="{13B576BF-8791-499B-82C7-D3B4EA8D39EB}" type="sibTrans" cxnId="{1F3BF94F-F5A9-474A-939C-D48B0AC68ADD}">
      <dgm:prSet/>
      <dgm:spPr/>
      <dgm:t>
        <a:bodyPr/>
        <a:lstStyle/>
        <a:p>
          <a:endParaRPr lang="en-US"/>
        </a:p>
      </dgm:t>
    </dgm:pt>
    <dgm:pt modelId="{F6C2C44D-C5C4-46B0-AA24-87B47DAF7E0B}">
      <dgm:prSet/>
      <dgm:spPr/>
      <dgm:t>
        <a:bodyPr/>
        <a:lstStyle/>
        <a:p>
          <a:r>
            <a:rPr lang="en-US" b="0" i="0"/>
            <a:t>2.  ст.ст. 23-25 ФКЗ «О судебной системе РФ»;</a:t>
          </a:r>
          <a:endParaRPr lang="en-US"/>
        </a:p>
      </dgm:t>
    </dgm:pt>
    <dgm:pt modelId="{79416CFC-CC86-4E94-96C7-F7671E57341A}" type="parTrans" cxnId="{AFC45C30-77B4-40A7-AEDB-B806526866F1}">
      <dgm:prSet/>
      <dgm:spPr/>
      <dgm:t>
        <a:bodyPr/>
        <a:lstStyle/>
        <a:p>
          <a:endParaRPr lang="en-US"/>
        </a:p>
      </dgm:t>
    </dgm:pt>
    <dgm:pt modelId="{FEB6AD79-F335-4F5F-84F5-E8204A002F00}" type="sibTrans" cxnId="{AFC45C30-77B4-40A7-AEDB-B806526866F1}">
      <dgm:prSet/>
      <dgm:spPr/>
      <dgm:t>
        <a:bodyPr/>
        <a:lstStyle/>
        <a:p>
          <a:endParaRPr lang="en-US"/>
        </a:p>
      </dgm:t>
    </dgm:pt>
    <dgm:pt modelId="{414C7512-B8C6-47BC-B34D-D3B92A698AEC}">
      <dgm:prSet/>
      <dgm:spPr/>
      <dgm:t>
        <a:bodyPr/>
        <a:lstStyle/>
        <a:p>
          <a:r>
            <a:rPr lang="en-US" b="0" i="0"/>
            <a:t>3. ФКЗ «Об арбитражных судах в РФ» от 12.04.1995 года с изм. от 30.04.2010 г.;</a:t>
          </a:r>
          <a:endParaRPr lang="en-US"/>
        </a:p>
      </dgm:t>
    </dgm:pt>
    <dgm:pt modelId="{C2637745-9268-4F47-A455-FD4A38BC2813}" type="parTrans" cxnId="{57A024F8-F10C-4243-9FF7-D9E99A888554}">
      <dgm:prSet/>
      <dgm:spPr/>
      <dgm:t>
        <a:bodyPr/>
        <a:lstStyle/>
        <a:p>
          <a:endParaRPr lang="en-US"/>
        </a:p>
      </dgm:t>
    </dgm:pt>
    <dgm:pt modelId="{5F1ABD97-E662-4B31-A187-AA6EDEE050A4}" type="sibTrans" cxnId="{57A024F8-F10C-4243-9FF7-D9E99A888554}">
      <dgm:prSet/>
      <dgm:spPr/>
      <dgm:t>
        <a:bodyPr/>
        <a:lstStyle/>
        <a:p>
          <a:endParaRPr lang="en-US"/>
        </a:p>
      </dgm:t>
    </dgm:pt>
    <dgm:pt modelId="{0027D91A-E4F1-4C7C-A21B-3D69F11F40A7}">
      <dgm:prSet/>
      <dgm:spPr/>
      <dgm:t>
        <a:bodyPr/>
        <a:lstStyle/>
        <a:p>
          <a:r>
            <a:rPr lang="en-US" b="0" i="0"/>
            <a:t>4. ФЗ  «Об арбитражных заседателях федеральных  арбитражных судов субъектов» от 30.04.2010 г . </a:t>
          </a:r>
          <a:endParaRPr lang="en-US"/>
        </a:p>
      </dgm:t>
    </dgm:pt>
    <dgm:pt modelId="{BCBC38DF-82BF-4001-AD91-70742910333E}" type="parTrans" cxnId="{AC3C9301-2367-4D45-9EE7-6F03FEE82C3B}">
      <dgm:prSet/>
      <dgm:spPr/>
      <dgm:t>
        <a:bodyPr/>
        <a:lstStyle/>
        <a:p>
          <a:endParaRPr lang="en-US"/>
        </a:p>
      </dgm:t>
    </dgm:pt>
    <dgm:pt modelId="{DE6BDA1E-9B82-45CE-BEE9-B06BA20043D5}" type="sibTrans" cxnId="{AC3C9301-2367-4D45-9EE7-6F03FEE82C3B}">
      <dgm:prSet/>
      <dgm:spPr/>
      <dgm:t>
        <a:bodyPr/>
        <a:lstStyle/>
        <a:p>
          <a:endParaRPr lang="en-US"/>
        </a:p>
      </dgm:t>
    </dgm:pt>
    <dgm:pt modelId="{F0B4DCF1-C8C9-4733-B70E-89DE99F877D4}">
      <dgm:prSet/>
      <dgm:spPr/>
      <dgm:t>
        <a:bodyPr/>
        <a:lstStyle/>
        <a:p>
          <a:r>
            <a:rPr lang="en-US" b="0" i="0"/>
            <a:t>5. АПК  РФ 2002 г. </a:t>
          </a:r>
          <a:endParaRPr lang="en-US"/>
        </a:p>
      </dgm:t>
    </dgm:pt>
    <dgm:pt modelId="{5A6350AF-8ECF-49D2-9E7C-4D1C339990FC}" type="parTrans" cxnId="{A7C64334-E192-4A79-AFD7-0716EF32BA42}">
      <dgm:prSet/>
      <dgm:spPr/>
      <dgm:t>
        <a:bodyPr/>
        <a:lstStyle/>
        <a:p>
          <a:endParaRPr lang="en-US"/>
        </a:p>
      </dgm:t>
    </dgm:pt>
    <dgm:pt modelId="{783D86FD-ED77-413F-A5D1-057B78206A73}" type="sibTrans" cxnId="{A7C64334-E192-4A79-AFD7-0716EF32BA42}">
      <dgm:prSet/>
      <dgm:spPr/>
      <dgm:t>
        <a:bodyPr/>
        <a:lstStyle/>
        <a:p>
          <a:endParaRPr lang="en-US"/>
        </a:p>
      </dgm:t>
    </dgm:pt>
    <dgm:pt modelId="{4CADB69E-39ED-438D-962F-C1409692C61E}" type="pres">
      <dgm:prSet presAssocID="{95B60633-7880-4722-9C3F-C09E1220B3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D25D8F-C85A-4752-885D-F01172480820}" type="pres">
      <dgm:prSet presAssocID="{95B60633-7880-4722-9C3F-C09E1220B3DB}" presName="dummyMaxCanvas" presStyleCnt="0">
        <dgm:presLayoutVars/>
      </dgm:prSet>
      <dgm:spPr/>
    </dgm:pt>
    <dgm:pt modelId="{E873089F-73C0-47E8-90E6-A635A8704374}" type="pres">
      <dgm:prSet presAssocID="{95B60633-7880-4722-9C3F-C09E1220B3D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CC9E-3FFA-49EC-A519-4A8993A02767}" type="pres">
      <dgm:prSet presAssocID="{95B60633-7880-4722-9C3F-C09E1220B3D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5A5B3-BE37-4DC3-8A0D-4B01B62A51DF}" type="pres">
      <dgm:prSet presAssocID="{95B60633-7880-4722-9C3F-C09E1220B3D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95DDB-B552-4BA8-958B-DAA15335E310}" type="pres">
      <dgm:prSet presAssocID="{95B60633-7880-4722-9C3F-C09E1220B3D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3D745-C45F-41D5-8E3F-BA08D9D969B0}" type="pres">
      <dgm:prSet presAssocID="{95B60633-7880-4722-9C3F-C09E1220B3D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5D028-52CC-490E-BC14-AADE3E7417F4}" type="pres">
      <dgm:prSet presAssocID="{95B60633-7880-4722-9C3F-C09E1220B3D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B3093-644A-48A1-889F-3FE43109F82B}" type="pres">
      <dgm:prSet presAssocID="{95B60633-7880-4722-9C3F-C09E1220B3D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47C37-F07C-4579-BB6A-CD79BCF31B3B}" type="pres">
      <dgm:prSet presAssocID="{95B60633-7880-4722-9C3F-C09E1220B3D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28C21-EBBB-4F48-9D14-530384C37947}" type="pres">
      <dgm:prSet presAssocID="{95B60633-7880-4722-9C3F-C09E1220B3D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4B656-A901-40AC-9D35-2D9677C59EB3}" type="pres">
      <dgm:prSet presAssocID="{95B60633-7880-4722-9C3F-C09E1220B3D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18E61-2A9C-4142-B997-317588516AC7}" type="pres">
      <dgm:prSet presAssocID="{95B60633-7880-4722-9C3F-C09E1220B3D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BAD7D-C5E5-426C-B841-D454FD6DE1BA}" type="pres">
      <dgm:prSet presAssocID="{95B60633-7880-4722-9C3F-C09E1220B3D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A0CFF-6094-4538-AF38-7C0BE8391A51}" type="pres">
      <dgm:prSet presAssocID="{95B60633-7880-4722-9C3F-C09E1220B3D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5EC0C-7A28-4453-9258-5D01E0E82A70}" type="pres">
      <dgm:prSet presAssocID="{95B60633-7880-4722-9C3F-C09E1220B3D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DEFDD-9A52-4208-8FD4-396E253EC077}" type="presOf" srcId="{5F1ABD97-E662-4B31-A187-AA6EDEE050A4}" destId="{B0147C37-F07C-4579-BB6A-CD79BCF31B3B}" srcOrd="0" destOrd="0" presId="urn:microsoft.com/office/officeart/2005/8/layout/vProcess5"/>
    <dgm:cxn modelId="{FA00A362-4D92-4DD0-93B3-C4BC6C9CF5ED}" type="presOf" srcId="{DE6BDA1E-9B82-45CE-BEE9-B06BA20043D5}" destId="{40A28C21-EBBB-4F48-9D14-530384C37947}" srcOrd="0" destOrd="0" presId="urn:microsoft.com/office/officeart/2005/8/layout/vProcess5"/>
    <dgm:cxn modelId="{4F2763FD-56B2-46D3-9F84-04BBBA7FC425}" type="presOf" srcId="{0027D91A-E4F1-4C7C-A21B-3D69F11F40A7}" destId="{55DA0CFF-6094-4538-AF38-7C0BE8391A51}" srcOrd="1" destOrd="0" presId="urn:microsoft.com/office/officeart/2005/8/layout/vProcess5"/>
    <dgm:cxn modelId="{537456D2-AFD5-48CB-9E65-8C32F626AD48}" type="presOf" srcId="{0027D91A-E4F1-4C7C-A21B-3D69F11F40A7}" destId="{37E95DDB-B552-4BA8-958B-DAA15335E310}" srcOrd="0" destOrd="0" presId="urn:microsoft.com/office/officeart/2005/8/layout/vProcess5"/>
    <dgm:cxn modelId="{12AD5FA9-EDA1-4C05-A98B-E1433F2C0F53}" type="presOf" srcId="{A6E803A2-B75C-4351-B833-154EBED9C3D7}" destId="{0664B656-A901-40AC-9D35-2D9677C59EB3}" srcOrd="1" destOrd="0" presId="urn:microsoft.com/office/officeart/2005/8/layout/vProcess5"/>
    <dgm:cxn modelId="{C9C88711-3C15-462B-AE4D-53D199981986}" type="presOf" srcId="{13B576BF-8791-499B-82C7-D3B4EA8D39EB}" destId="{7A75D028-52CC-490E-BC14-AADE3E7417F4}" srcOrd="0" destOrd="0" presId="urn:microsoft.com/office/officeart/2005/8/layout/vProcess5"/>
    <dgm:cxn modelId="{026A5F38-64FB-4BD1-BEF0-11034F13F6A6}" type="presOf" srcId="{FEB6AD79-F335-4F5F-84F5-E8204A002F00}" destId="{797B3093-644A-48A1-889F-3FE43109F82B}" srcOrd="0" destOrd="0" presId="urn:microsoft.com/office/officeart/2005/8/layout/vProcess5"/>
    <dgm:cxn modelId="{A7C64334-E192-4A79-AFD7-0716EF32BA42}" srcId="{95B60633-7880-4722-9C3F-C09E1220B3DB}" destId="{F0B4DCF1-C8C9-4733-B70E-89DE99F877D4}" srcOrd="4" destOrd="0" parTransId="{5A6350AF-8ECF-49D2-9E7C-4D1C339990FC}" sibTransId="{783D86FD-ED77-413F-A5D1-057B78206A73}"/>
    <dgm:cxn modelId="{AFC45C30-77B4-40A7-AEDB-B806526866F1}" srcId="{95B60633-7880-4722-9C3F-C09E1220B3DB}" destId="{F6C2C44D-C5C4-46B0-AA24-87B47DAF7E0B}" srcOrd="1" destOrd="0" parTransId="{79416CFC-CC86-4E94-96C7-F7671E57341A}" sibTransId="{FEB6AD79-F335-4F5F-84F5-E8204A002F00}"/>
    <dgm:cxn modelId="{5BA41388-9D4B-45BB-8995-47BAA5C164C6}" type="presOf" srcId="{F6C2C44D-C5C4-46B0-AA24-87B47DAF7E0B}" destId="{A6C18E61-2A9C-4142-B997-317588516AC7}" srcOrd="1" destOrd="0" presId="urn:microsoft.com/office/officeart/2005/8/layout/vProcess5"/>
    <dgm:cxn modelId="{82CDF530-BC92-4853-B921-1CBCF4CEC989}" type="presOf" srcId="{A6E803A2-B75C-4351-B833-154EBED9C3D7}" destId="{E873089F-73C0-47E8-90E6-A635A8704374}" srcOrd="0" destOrd="0" presId="urn:microsoft.com/office/officeart/2005/8/layout/vProcess5"/>
    <dgm:cxn modelId="{AC3C9301-2367-4D45-9EE7-6F03FEE82C3B}" srcId="{95B60633-7880-4722-9C3F-C09E1220B3DB}" destId="{0027D91A-E4F1-4C7C-A21B-3D69F11F40A7}" srcOrd="3" destOrd="0" parTransId="{BCBC38DF-82BF-4001-AD91-70742910333E}" sibTransId="{DE6BDA1E-9B82-45CE-BEE9-B06BA20043D5}"/>
    <dgm:cxn modelId="{1DFBFA94-1BB4-4440-A98F-95AD646D6021}" type="presOf" srcId="{95B60633-7880-4722-9C3F-C09E1220B3DB}" destId="{4CADB69E-39ED-438D-962F-C1409692C61E}" srcOrd="0" destOrd="0" presId="urn:microsoft.com/office/officeart/2005/8/layout/vProcess5"/>
    <dgm:cxn modelId="{57A024F8-F10C-4243-9FF7-D9E99A888554}" srcId="{95B60633-7880-4722-9C3F-C09E1220B3DB}" destId="{414C7512-B8C6-47BC-B34D-D3B92A698AEC}" srcOrd="2" destOrd="0" parTransId="{C2637745-9268-4F47-A455-FD4A38BC2813}" sibTransId="{5F1ABD97-E662-4B31-A187-AA6EDEE050A4}"/>
    <dgm:cxn modelId="{E53B641C-E6EF-42AE-8F83-B51EA7C56BA9}" type="presOf" srcId="{414C7512-B8C6-47BC-B34D-D3B92A698AEC}" destId="{782BAD7D-C5E5-426C-B841-D454FD6DE1BA}" srcOrd="1" destOrd="0" presId="urn:microsoft.com/office/officeart/2005/8/layout/vProcess5"/>
    <dgm:cxn modelId="{AAAF9181-16F6-4ED1-9AC3-5C8B56151912}" type="presOf" srcId="{F0B4DCF1-C8C9-4733-B70E-89DE99F877D4}" destId="{33F5EC0C-7A28-4453-9258-5D01E0E82A70}" srcOrd="1" destOrd="0" presId="urn:microsoft.com/office/officeart/2005/8/layout/vProcess5"/>
    <dgm:cxn modelId="{98C1EB5D-8029-40BB-A71B-3DB965A3B7D2}" type="presOf" srcId="{414C7512-B8C6-47BC-B34D-D3B92A698AEC}" destId="{5D65A5B3-BE37-4DC3-8A0D-4B01B62A51DF}" srcOrd="0" destOrd="0" presId="urn:microsoft.com/office/officeart/2005/8/layout/vProcess5"/>
    <dgm:cxn modelId="{F3F295C5-69F0-4E98-B842-A3B162E01DF5}" type="presOf" srcId="{F0B4DCF1-C8C9-4733-B70E-89DE99F877D4}" destId="{BB83D745-C45F-41D5-8E3F-BA08D9D969B0}" srcOrd="0" destOrd="0" presId="urn:microsoft.com/office/officeart/2005/8/layout/vProcess5"/>
    <dgm:cxn modelId="{8932D472-26A3-4BF4-818F-5D7DB8AFE27F}" type="presOf" srcId="{F6C2C44D-C5C4-46B0-AA24-87B47DAF7E0B}" destId="{D780CC9E-3FFA-49EC-A519-4A8993A02767}" srcOrd="0" destOrd="0" presId="urn:microsoft.com/office/officeart/2005/8/layout/vProcess5"/>
    <dgm:cxn modelId="{1F3BF94F-F5A9-474A-939C-D48B0AC68ADD}" srcId="{95B60633-7880-4722-9C3F-C09E1220B3DB}" destId="{A6E803A2-B75C-4351-B833-154EBED9C3D7}" srcOrd="0" destOrd="0" parTransId="{C7DFA815-D016-46C1-89A1-D80DE54EEEF0}" sibTransId="{13B576BF-8791-499B-82C7-D3B4EA8D39EB}"/>
    <dgm:cxn modelId="{1070A2E9-1D8A-4150-8E06-7A072D251A50}" type="presParOf" srcId="{4CADB69E-39ED-438D-962F-C1409692C61E}" destId="{2ED25D8F-C85A-4752-885D-F01172480820}" srcOrd="0" destOrd="0" presId="urn:microsoft.com/office/officeart/2005/8/layout/vProcess5"/>
    <dgm:cxn modelId="{136E4302-4940-460E-AFFA-134C73655D25}" type="presParOf" srcId="{4CADB69E-39ED-438D-962F-C1409692C61E}" destId="{E873089F-73C0-47E8-90E6-A635A8704374}" srcOrd="1" destOrd="0" presId="urn:microsoft.com/office/officeart/2005/8/layout/vProcess5"/>
    <dgm:cxn modelId="{8AA98D16-0B3F-4922-BCC3-50F7BFB6F838}" type="presParOf" srcId="{4CADB69E-39ED-438D-962F-C1409692C61E}" destId="{D780CC9E-3FFA-49EC-A519-4A8993A02767}" srcOrd="2" destOrd="0" presId="urn:microsoft.com/office/officeart/2005/8/layout/vProcess5"/>
    <dgm:cxn modelId="{148FA577-F6AB-42CA-BA50-0357120617C3}" type="presParOf" srcId="{4CADB69E-39ED-438D-962F-C1409692C61E}" destId="{5D65A5B3-BE37-4DC3-8A0D-4B01B62A51DF}" srcOrd="3" destOrd="0" presId="urn:microsoft.com/office/officeart/2005/8/layout/vProcess5"/>
    <dgm:cxn modelId="{1A68739C-B4E0-4091-86CC-66C373E7DF30}" type="presParOf" srcId="{4CADB69E-39ED-438D-962F-C1409692C61E}" destId="{37E95DDB-B552-4BA8-958B-DAA15335E310}" srcOrd="4" destOrd="0" presId="urn:microsoft.com/office/officeart/2005/8/layout/vProcess5"/>
    <dgm:cxn modelId="{22C6CEDD-09E8-45C0-A202-A536E9B95ABC}" type="presParOf" srcId="{4CADB69E-39ED-438D-962F-C1409692C61E}" destId="{BB83D745-C45F-41D5-8E3F-BA08D9D969B0}" srcOrd="5" destOrd="0" presId="urn:microsoft.com/office/officeart/2005/8/layout/vProcess5"/>
    <dgm:cxn modelId="{DF7BB011-09BF-4AD0-9436-64167E5FCC1A}" type="presParOf" srcId="{4CADB69E-39ED-438D-962F-C1409692C61E}" destId="{7A75D028-52CC-490E-BC14-AADE3E7417F4}" srcOrd="6" destOrd="0" presId="urn:microsoft.com/office/officeart/2005/8/layout/vProcess5"/>
    <dgm:cxn modelId="{39577A22-1898-421D-B582-A9CC2EF59C09}" type="presParOf" srcId="{4CADB69E-39ED-438D-962F-C1409692C61E}" destId="{797B3093-644A-48A1-889F-3FE43109F82B}" srcOrd="7" destOrd="0" presId="urn:microsoft.com/office/officeart/2005/8/layout/vProcess5"/>
    <dgm:cxn modelId="{56D0122C-84AF-4641-8CDA-517FE2A926D4}" type="presParOf" srcId="{4CADB69E-39ED-438D-962F-C1409692C61E}" destId="{B0147C37-F07C-4579-BB6A-CD79BCF31B3B}" srcOrd="8" destOrd="0" presId="urn:microsoft.com/office/officeart/2005/8/layout/vProcess5"/>
    <dgm:cxn modelId="{893749E8-956E-4E0E-8660-FCF76BA41BC4}" type="presParOf" srcId="{4CADB69E-39ED-438D-962F-C1409692C61E}" destId="{40A28C21-EBBB-4F48-9D14-530384C37947}" srcOrd="9" destOrd="0" presId="urn:microsoft.com/office/officeart/2005/8/layout/vProcess5"/>
    <dgm:cxn modelId="{5B80FA23-4F08-4F3F-BFFF-03D4A4802546}" type="presParOf" srcId="{4CADB69E-39ED-438D-962F-C1409692C61E}" destId="{0664B656-A901-40AC-9D35-2D9677C59EB3}" srcOrd="10" destOrd="0" presId="urn:microsoft.com/office/officeart/2005/8/layout/vProcess5"/>
    <dgm:cxn modelId="{AFA80814-9553-4970-828C-4D07A862FEAB}" type="presParOf" srcId="{4CADB69E-39ED-438D-962F-C1409692C61E}" destId="{A6C18E61-2A9C-4142-B997-317588516AC7}" srcOrd="11" destOrd="0" presId="urn:microsoft.com/office/officeart/2005/8/layout/vProcess5"/>
    <dgm:cxn modelId="{B07EC538-FCE1-4394-8A5F-12A328F23BF5}" type="presParOf" srcId="{4CADB69E-39ED-438D-962F-C1409692C61E}" destId="{782BAD7D-C5E5-426C-B841-D454FD6DE1BA}" srcOrd="12" destOrd="0" presId="urn:microsoft.com/office/officeart/2005/8/layout/vProcess5"/>
    <dgm:cxn modelId="{83448BDC-1CB6-4F45-89D4-F058DA8D050B}" type="presParOf" srcId="{4CADB69E-39ED-438D-962F-C1409692C61E}" destId="{55DA0CFF-6094-4538-AF38-7C0BE8391A51}" srcOrd="13" destOrd="0" presId="urn:microsoft.com/office/officeart/2005/8/layout/vProcess5"/>
    <dgm:cxn modelId="{25F32C28-F97F-4097-986F-F32575699A36}" type="presParOf" srcId="{4CADB69E-39ED-438D-962F-C1409692C61E}" destId="{33F5EC0C-7A28-4453-9258-5D01E0E82A7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283D95-D745-4884-8425-E02081D7D1F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BF1DDF-A83E-4082-8D5C-AA722C58717F}">
      <dgm:prSet custT="1"/>
      <dgm:spPr/>
      <dgm:t>
        <a:bodyPr/>
        <a:lstStyle/>
        <a:p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Арбитражные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суды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субъектов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РФ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составляют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звено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системы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арбитражных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судов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осуществляют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судебную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власть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территории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субъектов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РФ – в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республиках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краях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областях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автономной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области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автономных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округах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городах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федерального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значения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A2DC28-877F-468F-A610-26C2B8509271}" type="parTrans" cxnId="{796A8133-7EBA-4D52-A817-E5A8E1099D9C}">
      <dgm:prSet/>
      <dgm:spPr/>
      <dgm:t>
        <a:bodyPr/>
        <a:lstStyle/>
        <a:p>
          <a:endParaRPr lang="en-US"/>
        </a:p>
      </dgm:t>
    </dgm:pt>
    <dgm:pt modelId="{0137314C-E67B-43B6-A7BE-807BAFDB3BBA}" type="sibTrans" cxnId="{796A8133-7EBA-4D52-A817-E5A8E1099D9C}">
      <dgm:prSet/>
      <dgm:spPr/>
      <dgm:t>
        <a:bodyPr/>
        <a:lstStyle/>
        <a:p>
          <a:endParaRPr lang="en-US"/>
        </a:p>
      </dgm:t>
    </dgm:pt>
    <dgm:pt modelId="{DFCB93AB-1FF3-4CE1-B600-0F45BC93A120}">
      <dgm:prSet custT="1"/>
      <dgm:spPr/>
      <dgm:t>
        <a:bodyPr/>
        <a:lstStyle/>
        <a:p>
          <a:r>
            <a:rPr lang="en-U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</a:t>
          </a:r>
          <a:r>
            <a:rPr lang="en-US" sz="18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</a:t>
          </a:r>
          <a:r>
            <a:rPr lang="en-U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суда</a:t>
          </a:r>
          <a:r>
            <a:rPr lang="en-US" sz="18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входят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председатель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суда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его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заместители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председатели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составов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судьи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арбитражные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заседатели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D26BA6-AED7-4302-AA0E-1AD9FDAAC6E3}" type="parTrans" cxnId="{B118CF0C-643D-43F7-B4ED-481BE73BDDCD}">
      <dgm:prSet/>
      <dgm:spPr/>
      <dgm:t>
        <a:bodyPr/>
        <a:lstStyle/>
        <a:p>
          <a:endParaRPr lang="en-US"/>
        </a:p>
      </dgm:t>
    </dgm:pt>
    <dgm:pt modelId="{D42A43A2-7505-4F69-9AD5-8CDD5CDF07AD}" type="sibTrans" cxnId="{B118CF0C-643D-43F7-B4ED-481BE73BDDCD}">
      <dgm:prSet/>
      <dgm:spPr/>
      <dgm:t>
        <a:bodyPr/>
        <a:lstStyle/>
        <a:p>
          <a:endParaRPr lang="en-US"/>
        </a:p>
      </dgm:t>
    </dgm:pt>
    <dgm:pt modelId="{65AC5B11-BC34-4C18-A160-96832842EE3C}">
      <dgm:prSet custT="1"/>
      <dgm:spPr/>
      <dgm:t>
        <a:bodyPr/>
        <a:lstStyle/>
        <a:p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судьям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к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судьям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районных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судов</a:t>
          </a:r>
          <a:r>
            <a:rPr lang="en-US" sz="18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C7469D-7C89-49E4-9D43-526ACADBE305}" type="parTrans" cxnId="{BA7DF345-BF6F-45A1-8155-7A4C1CF9245F}">
      <dgm:prSet/>
      <dgm:spPr/>
      <dgm:t>
        <a:bodyPr/>
        <a:lstStyle/>
        <a:p>
          <a:endParaRPr lang="en-US"/>
        </a:p>
      </dgm:t>
    </dgm:pt>
    <dgm:pt modelId="{CA01C54A-85F0-40D0-A85C-0C54800D1400}" type="sibTrans" cxnId="{BA7DF345-BF6F-45A1-8155-7A4C1CF9245F}">
      <dgm:prSet/>
      <dgm:spPr/>
      <dgm:t>
        <a:bodyPr/>
        <a:lstStyle/>
        <a:p>
          <a:endParaRPr lang="en-US"/>
        </a:p>
      </dgm:t>
    </dgm:pt>
    <dgm:pt modelId="{3837EC13-2C20-4C05-97DF-B343D9D5F3EC}" type="pres">
      <dgm:prSet presAssocID="{0C283D95-D745-4884-8425-E02081D7D1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65F8A-E800-40EA-BE28-27203FE7F900}" type="pres">
      <dgm:prSet presAssocID="{CEBF1DDF-A83E-4082-8D5C-AA722C58717F}" presName="parentText" presStyleLbl="node1" presStyleIdx="0" presStyleCnt="3" custScaleX="99824" custScaleY="128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148E8-3F33-4F6E-B086-4C03CCAAFDAC}" type="pres">
      <dgm:prSet presAssocID="{0137314C-E67B-43B6-A7BE-807BAFDB3BBA}" presName="spacer" presStyleCnt="0"/>
      <dgm:spPr/>
    </dgm:pt>
    <dgm:pt modelId="{24D20949-95B0-459A-9AF0-8B6B665AF97E}" type="pres">
      <dgm:prSet presAssocID="{DFCB93AB-1FF3-4CE1-B600-0F45BC93A1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07422-5123-4907-980D-007CBD1E7991}" type="pres">
      <dgm:prSet presAssocID="{D42A43A2-7505-4F69-9AD5-8CDD5CDF07AD}" presName="spacer" presStyleCnt="0"/>
      <dgm:spPr/>
    </dgm:pt>
    <dgm:pt modelId="{6951AF8C-7E08-4004-BA19-5752667EA4A6}" type="pres">
      <dgm:prSet presAssocID="{65AC5B11-BC34-4C18-A160-96832842EE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6A8133-7EBA-4D52-A817-E5A8E1099D9C}" srcId="{0C283D95-D745-4884-8425-E02081D7D1F0}" destId="{CEBF1DDF-A83E-4082-8D5C-AA722C58717F}" srcOrd="0" destOrd="0" parTransId="{69A2DC28-877F-468F-A610-26C2B8509271}" sibTransId="{0137314C-E67B-43B6-A7BE-807BAFDB3BBA}"/>
    <dgm:cxn modelId="{7D3BA4DE-C706-43A1-8E6A-2E505514B1CF}" type="presOf" srcId="{CEBF1DDF-A83E-4082-8D5C-AA722C58717F}" destId="{E6B65F8A-E800-40EA-BE28-27203FE7F900}" srcOrd="0" destOrd="0" presId="urn:microsoft.com/office/officeart/2005/8/layout/vList2"/>
    <dgm:cxn modelId="{B118CF0C-643D-43F7-B4ED-481BE73BDDCD}" srcId="{0C283D95-D745-4884-8425-E02081D7D1F0}" destId="{DFCB93AB-1FF3-4CE1-B600-0F45BC93A120}" srcOrd="1" destOrd="0" parTransId="{69D26BA6-AED7-4302-AA0E-1AD9FDAAC6E3}" sibTransId="{D42A43A2-7505-4F69-9AD5-8CDD5CDF07AD}"/>
    <dgm:cxn modelId="{BA7DF345-BF6F-45A1-8155-7A4C1CF9245F}" srcId="{0C283D95-D745-4884-8425-E02081D7D1F0}" destId="{65AC5B11-BC34-4C18-A160-96832842EE3C}" srcOrd="2" destOrd="0" parTransId="{5BC7469D-7C89-49E4-9D43-526ACADBE305}" sibTransId="{CA01C54A-85F0-40D0-A85C-0C54800D1400}"/>
    <dgm:cxn modelId="{B9958C12-F7AF-47AC-ABEE-794013FA958D}" type="presOf" srcId="{65AC5B11-BC34-4C18-A160-96832842EE3C}" destId="{6951AF8C-7E08-4004-BA19-5752667EA4A6}" srcOrd="0" destOrd="0" presId="urn:microsoft.com/office/officeart/2005/8/layout/vList2"/>
    <dgm:cxn modelId="{6C5D20DB-4C27-44F2-B6C8-5798471758F1}" type="presOf" srcId="{0C283D95-D745-4884-8425-E02081D7D1F0}" destId="{3837EC13-2C20-4C05-97DF-B343D9D5F3EC}" srcOrd="0" destOrd="0" presId="urn:microsoft.com/office/officeart/2005/8/layout/vList2"/>
    <dgm:cxn modelId="{CCDD5D85-0E5F-4318-8A3E-548E0CAE89EA}" type="presOf" srcId="{DFCB93AB-1FF3-4CE1-B600-0F45BC93A120}" destId="{24D20949-95B0-459A-9AF0-8B6B665AF97E}" srcOrd="0" destOrd="0" presId="urn:microsoft.com/office/officeart/2005/8/layout/vList2"/>
    <dgm:cxn modelId="{157DDD56-75EA-466A-9463-D1ABE8F36AF5}" type="presParOf" srcId="{3837EC13-2C20-4C05-97DF-B343D9D5F3EC}" destId="{E6B65F8A-E800-40EA-BE28-27203FE7F900}" srcOrd="0" destOrd="0" presId="urn:microsoft.com/office/officeart/2005/8/layout/vList2"/>
    <dgm:cxn modelId="{83258422-E961-4FF8-A07F-0FA468816D3C}" type="presParOf" srcId="{3837EC13-2C20-4C05-97DF-B343D9D5F3EC}" destId="{FC9148E8-3F33-4F6E-B086-4C03CCAAFDAC}" srcOrd="1" destOrd="0" presId="urn:microsoft.com/office/officeart/2005/8/layout/vList2"/>
    <dgm:cxn modelId="{7BC12053-B4CC-4A5C-A1CE-66EF6E010AFF}" type="presParOf" srcId="{3837EC13-2C20-4C05-97DF-B343D9D5F3EC}" destId="{24D20949-95B0-459A-9AF0-8B6B665AF97E}" srcOrd="2" destOrd="0" presId="urn:microsoft.com/office/officeart/2005/8/layout/vList2"/>
    <dgm:cxn modelId="{939F1AEF-884F-4005-A2D8-D3E02F54F72E}" type="presParOf" srcId="{3837EC13-2C20-4C05-97DF-B343D9D5F3EC}" destId="{69407422-5123-4907-980D-007CBD1E7991}" srcOrd="3" destOrd="0" presId="urn:microsoft.com/office/officeart/2005/8/layout/vList2"/>
    <dgm:cxn modelId="{31D44A8F-89FF-4B54-9CA0-87F24493A398}" type="presParOf" srcId="{3837EC13-2C20-4C05-97DF-B343D9D5F3EC}" destId="{6951AF8C-7E08-4004-BA19-5752667EA4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0528BC-676D-4411-A0C1-24F9FE5D451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288B1B-7C2A-4F75-85B6-602112FA5565}">
      <dgm:prSet/>
      <dgm:spPr/>
      <dgm:t>
        <a:bodyPr/>
        <a:lstStyle/>
        <a:p>
          <a:r>
            <a:rPr lang="en-US" b="0" i="1" u="sng"/>
            <a:t>Полномочия арбитражного суда субъекта РФ:</a:t>
          </a:r>
          <a:endParaRPr lang="en-US"/>
        </a:p>
      </dgm:t>
    </dgm:pt>
    <dgm:pt modelId="{E2E332DE-D89B-4FBB-B441-E313BC5AFBC3}" type="parTrans" cxnId="{650A6021-5BF3-4B57-8D7B-8EC511F56F64}">
      <dgm:prSet/>
      <dgm:spPr/>
      <dgm:t>
        <a:bodyPr/>
        <a:lstStyle/>
        <a:p>
          <a:endParaRPr lang="en-US"/>
        </a:p>
      </dgm:t>
    </dgm:pt>
    <dgm:pt modelId="{9E3026D4-105C-452C-B1AC-C7E1BFB67D67}" type="sibTrans" cxnId="{650A6021-5BF3-4B57-8D7B-8EC511F56F64}">
      <dgm:prSet/>
      <dgm:spPr/>
      <dgm:t>
        <a:bodyPr/>
        <a:lstStyle/>
        <a:p>
          <a:endParaRPr lang="en-US"/>
        </a:p>
      </dgm:t>
    </dgm:pt>
    <dgm:pt modelId="{112EFC1A-F657-44AB-9FAB-E136C6796F6A}">
      <dgm:prSet/>
      <dgm:spPr/>
      <dgm:t>
        <a:bodyPr/>
        <a:lstStyle/>
        <a:p>
          <a:r>
            <a:rPr lang="en-US" b="0" i="0"/>
            <a:t>1) рассматривает в первой инстанции все дела, подведомственные арбитражным судам, за исключением дел, отнесенных к подсудности Судебной коллегии по экономическим спорам Верховного Суда РФ;</a:t>
          </a:r>
          <a:endParaRPr lang="en-US"/>
        </a:p>
      </dgm:t>
    </dgm:pt>
    <dgm:pt modelId="{2BFB7FE5-6AF8-4122-B9CF-01C0DB866144}" type="parTrans" cxnId="{FF55A291-DAD1-4363-B48A-91E8D2DF2DB7}">
      <dgm:prSet/>
      <dgm:spPr/>
      <dgm:t>
        <a:bodyPr/>
        <a:lstStyle/>
        <a:p>
          <a:endParaRPr lang="en-US"/>
        </a:p>
      </dgm:t>
    </dgm:pt>
    <dgm:pt modelId="{22B240CB-69AF-4C01-89C1-245BD1223FC8}" type="sibTrans" cxnId="{FF55A291-DAD1-4363-B48A-91E8D2DF2DB7}">
      <dgm:prSet/>
      <dgm:spPr/>
      <dgm:t>
        <a:bodyPr/>
        <a:lstStyle/>
        <a:p>
          <a:endParaRPr lang="en-US"/>
        </a:p>
      </dgm:t>
    </dgm:pt>
    <dgm:pt modelId="{94286A55-0BE0-4ADD-9086-65A72041AF75}">
      <dgm:prSet/>
      <dgm:spPr/>
      <dgm:t>
        <a:bodyPr/>
        <a:lstStyle/>
        <a:p>
          <a:r>
            <a:rPr lang="en-US" b="0" i="0"/>
            <a:t>2) пересматривает  дела по вновь открывшимся обстоятельствам. </a:t>
          </a:r>
          <a:endParaRPr lang="en-US"/>
        </a:p>
      </dgm:t>
    </dgm:pt>
    <dgm:pt modelId="{FFC4584F-6A0C-4594-AC50-6CCE2C103363}" type="parTrans" cxnId="{A9F7EA0B-1A63-40B8-92C9-BDABABAB74EE}">
      <dgm:prSet/>
      <dgm:spPr/>
      <dgm:t>
        <a:bodyPr/>
        <a:lstStyle/>
        <a:p>
          <a:endParaRPr lang="en-US"/>
        </a:p>
      </dgm:t>
    </dgm:pt>
    <dgm:pt modelId="{DE48D440-46F0-4350-B3A7-CF8AA647449F}" type="sibTrans" cxnId="{A9F7EA0B-1A63-40B8-92C9-BDABABAB74EE}">
      <dgm:prSet/>
      <dgm:spPr/>
      <dgm:t>
        <a:bodyPr/>
        <a:lstStyle/>
        <a:p>
          <a:endParaRPr lang="en-US"/>
        </a:p>
      </dgm:t>
    </dgm:pt>
    <dgm:pt modelId="{75646686-8568-4EAB-B88E-59B35E76136B}" type="pres">
      <dgm:prSet presAssocID="{030528BC-676D-4411-A0C1-24F9FE5D451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8E8884-C34F-43CE-BD06-2AC19EFC2EFB}" type="pres">
      <dgm:prSet presAssocID="{030528BC-676D-4411-A0C1-24F9FE5D4512}" presName="dummyMaxCanvas" presStyleCnt="0">
        <dgm:presLayoutVars/>
      </dgm:prSet>
      <dgm:spPr/>
    </dgm:pt>
    <dgm:pt modelId="{7BFBEF5F-2D2D-43D6-B5B3-9938C16149CE}" type="pres">
      <dgm:prSet presAssocID="{030528BC-676D-4411-A0C1-24F9FE5D451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781D8-F38D-4780-811D-E1AA26E631AB}" type="pres">
      <dgm:prSet presAssocID="{030528BC-676D-4411-A0C1-24F9FE5D451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44F78-3EB7-4EC3-938A-2EBE26B49C78}" type="pres">
      <dgm:prSet presAssocID="{030528BC-676D-4411-A0C1-24F9FE5D451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D9128-6A2B-4200-A317-9ADE1217E23F}" type="pres">
      <dgm:prSet presAssocID="{030528BC-676D-4411-A0C1-24F9FE5D451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82DD6-EB1F-4EC4-9F23-AD8BB52419CC}" type="pres">
      <dgm:prSet presAssocID="{030528BC-676D-4411-A0C1-24F9FE5D451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92EED-EFBF-4344-A108-E4F7DB97F4C5}" type="pres">
      <dgm:prSet presAssocID="{030528BC-676D-4411-A0C1-24F9FE5D451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9E629-F455-4167-ABD5-733745AF0B02}" type="pres">
      <dgm:prSet presAssocID="{030528BC-676D-4411-A0C1-24F9FE5D451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C1753-08FA-46EB-A29F-DDE2B9B10D73}" type="pres">
      <dgm:prSet presAssocID="{030528BC-676D-4411-A0C1-24F9FE5D451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ED72B-4E3D-4326-82A3-CF5A1F6896CF}" type="presOf" srcId="{CC288B1B-7C2A-4F75-85B6-602112FA5565}" destId="{01592EED-EFBF-4344-A108-E4F7DB97F4C5}" srcOrd="1" destOrd="0" presId="urn:microsoft.com/office/officeart/2005/8/layout/vProcess5"/>
    <dgm:cxn modelId="{8F64AE48-2DF1-4799-85F5-29D886DB9085}" type="presOf" srcId="{94286A55-0BE0-4ADD-9086-65A72041AF75}" destId="{324C1753-08FA-46EB-A29F-DDE2B9B10D73}" srcOrd="1" destOrd="0" presId="urn:microsoft.com/office/officeart/2005/8/layout/vProcess5"/>
    <dgm:cxn modelId="{FF55A291-DAD1-4363-B48A-91E8D2DF2DB7}" srcId="{030528BC-676D-4411-A0C1-24F9FE5D4512}" destId="{112EFC1A-F657-44AB-9FAB-E136C6796F6A}" srcOrd="1" destOrd="0" parTransId="{2BFB7FE5-6AF8-4122-B9CF-01C0DB866144}" sibTransId="{22B240CB-69AF-4C01-89C1-245BD1223FC8}"/>
    <dgm:cxn modelId="{B335AFFA-B7C3-485A-A12D-464D30F7F9F7}" type="presOf" srcId="{22B240CB-69AF-4C01-89C1-245BD1223FC8}" destId="{ABD82DD6-EB1F-4EC4-9F23-AD8BB52419CC}" srcOrd="0" destOrd="0" presId="urn:microsoft.com/office/officeart/2005/8/layout/vProcess5"/>
    <dgm:cxn modelId="{68CDD139-3E84-4502-AD52-1655D3B02611}" type="presOf" srcId="{112EFC1A-F657-44AB-9FAB-E136C6796F6A}" destId="{2E2781D8-F38D-4780-811D-E1AA26E631AB}" srcOrd="0" destOrd="0" presId="urn:microsoft.com/office/officeart/2005/8/layout/vProcess5"/>
    <dgm:cxn modelId="{B1440EF1-E1B8-4735-B683-923E0B1980C6}" type="presOf" srcId="{9E3026D4-105C-452C-B1AC-C7E1BFB67D67}" destId="{DF1D9128-6A2B-4200-A317-9ADE1217E23F}" srcOrd="0" destOrd="0" presId="urn:microsoft.com/office/officeart/2005/8/layout/vProcess5"/>
    <dgm:cxn modelId="{650A6021-5BF3-4B57-8D7B-8EC511F56F64}" srcId="{030528BC-676D-4411-A0C1-24F9FE5D4512}" destId="{CC288B1B-7C2A-4F75-85B6-602112FA5565}" srcOrd="0" destOrd="0" parTransId="{E2E332DE-D89B-4FBB-B441-E313BC5AFBC3}" sibTransId="{9E3026D4-105C-452C-B1AC-C7E1BFB67D67}"/>
    <dgm:cxn modelId="{BDDA1BF0-2BFC-4AFC-99C5-8AB71D268982}" type="presOf" srcId="{030528BC-676D-4411-A0C1-24F9FE5D4512}" destId="{75646686-8568-4EAB-B88E-59B35E76136B}" srcOrd="0" destOrd="0" presId="urn:microsoft.com/office/officeart/2005/8/layout/vProcess5"/>
    <dgm:cxn modelId="{B830D5B5-DE6D-421C-872D-E1F4491C79F3}" type="presOf" srcId="{112EFC1A-F657-44AB-9FAB-E136C6796F6A}" destId="{C699E629-F455-4167-ABD5-733745AF0B02}" srcOrd="1" destOrd="0" presId="urn:microsoft.com/office/officeart/2005/8/layout/vProcess5"/>
    <dgm:cxn modelId="{443F25B2-7373-440B-99A2-0D066DAFD4B6}" type="presOf" srcId="{94286A55-0BE0-4ADD-9086-65A72041AF75}" destId="{DF244F78-3EB7-4EC3-938A-2EBE26B49C78}" srcOrd="0" destOrd="0" presId="urn:microsoft.com/office/officeart/2005/8/layout/vProcess5"/>
    <dgm:cxn modelId="{A9F7EA0B-1A63-40B8-92C9-BDABABAB74EE}" srcId="{030528BC-676D-4411-A0C1-24F9FE5D4512}" destId="{94286A55-0BE0-4ADD-9086-65A72041AF75}" srcOrd="2" destOrd="0" parTransId="{FFC4584F-6A0C-4594-AC50-6CCE2C103363}" sibTransId="{DE48D440-46F0-4350-B3A7-CF8AA647449F}"/>
    <dgm:cxn modelId="{ADF6D07D-9001-4683-B453-2536A77F0518}" type="presOf" srcId="{CC288B1B-7C2A-4F75-85B6-602112FA5565}" destId="{7BFBEF5F-2D2D-43D6-B5B3-9938C16149CE}" srcOrd="0" destOrd="0" presId="urn:microsoft.com/office/officeart/2005/8/layout/vProcess5"/>
    <dgm:cxn modelId="{B8A93B28-1128-4058-B752-B87AF491C5E6}" type="presParOf" srcId="{75646686-8568-4EAB-B88E-59B35E76136B}" destId="{568E8884-C34F-43CE-BD06-2AC19EFC2EFB}" srcOrd="0" destOrd="0" presId="urn:microsoft.com/office/officeart/2005/8/layout/vProcess5"/>
    <dgm:cxn modelId="{4DED67B4-C07C-4200-A89E-A1DE0B675D2E}" type="presParOf" srcId="{75646686-8568-4EAB-B88E-59B35E76136B}" destId="{7BFBEF5F-2D2D-43D6-B5B3-9938C16149CE}" srcOrd="1" destOrd="0" presId="urn:microsoft.com/office/officeart/2005/8/layout/vProcess5"/>
    <dgm:cxn modelId="{899B5EBD-A3D0-40CD-A20F-D6467376FDED}" type="presParOf" srcId="{75646686-8568-4EAB-B88E-59B35E76136B}" destId="{2E2781D8-F38D-4780-811D-E1AA26E631AB}" srcOrd="2" destOrd="0" presId="urn:microsoft.com/office/officeart/2005/8/layout/vProcess5"/>
    <dgm:cxn modelId="{53D48464-F58A-41EE-A9C3-D55CB47057F0}" type="presParOf" srcId="{75646686-8568-4EAB-B88E-59B35E76136B}" destId="{DF244F78-3EB7-4EC3-938A-2EBE26B49C78}" srcOrd="3" destOrd="0" presId="urn:microsoft.com/office/officeart/2005/8/layout/vProcess5"/>
    <dgm:cxn modelId="{74DF3DDC-7536-475C-8E92-A99FB98AF86C}" type="presParOf" srcId="{75646686-8568-4EAB-B88E-59B35E76136B}" destId="{DF1D9128-6A2B-4200-A317-9ADE1217E23F}" srcOrd="4" destOrd="0" presId="urn:microsoft.com/office/officeart/2005/8/layout/vProcess5"/>
    <dgm:cxn modelId="{460B23F2-59CE-483D-823F-9AE8911D2DD9}" type="presParOf" srcId="{75646686-8568-4EAB-B88E-59B35E76136B}" destId="{ABD82DD6-EB1F-4EC4-9F23-AD8BB52419CC}" srcOrd="5" destOrd="0" presId="urn:microsoft.com/office/officeart/2005/8/layout/vProcess5"/>
    <dgm:cxn modelId="{1F96AFA9-5F84-4175-8D11-87C66A846EFC}" type="presParOf" srcId="{75646686-8568-4EAB-B88E-59B35E76136B}" destId="{01592EED-EFBF-4344-A108-E4F7DB97F4C5}" srcOrd="6" destOrd="0" presId="urn:microsoft.com/office/officeart/2005/8/layout/vProcess5"/>
    <dgm:cxn modelId="{A5D53396-962B-4852-B533-4AE5DD5706EB}" type="presParOf" srcId="{75646686-8568-4EAB-B88E-59B35E76136B}" destId="{C699E629-F455-4167-ABD5-733745AF0B02}" srcOrd="7" destOrd="0" presId="urn:microsoft.com/office/officeart/2005/8/layout/vProcess5"/>
    <dgm:cxn modelId="{D697F1E5-1DD3-4A40-9A0F-8D77FEA603D9}" type="presParOf" srcId="{75646686-8568-4EAB-B88E-59B35E76136B}" destId="{324C1753-08FA-46EB-A29F-DDE2B9B10D7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F60D4C-1F88-4004-86FF-AFE4F1E8D56F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63404-8CC4-4F8A-8F44-1F1B8C64BB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предусматривает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коллегиях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образуются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судебные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составы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числа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судей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0CCCD0-5DB6-4717-9463-464208DB5040}" type="parTrans" cxnId="{A5FEBF9D-02FD-48E3-B83F-51809E0ACF66}">
      <dgm:prSet/>
      <dgm:spPr/>
      <dgm:t>
        <a:bodyPr/>
        <a:lstStyle/>
        <a:p>
          <a:endParaRPr lang="en-US"/>
        </a:p>
      </dgm:t>
    </dgm:pt>
    <dgm:pt modelId="{54D85AD4-6191-4214-B7D3-8F1E718F61B9}" type="sibTrans" cxnId="{A5FEBF9D-02FD-48E3-B83F-51809E0ACF6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6E8EBA8-7197-42F0-A6F6-0B50A3F2C3B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 dirty="0" err="1"/>
            <a:t>Персональный</a:t>
          </a:r>
          <a:r>
            <a:rPr lang="en-US" sz="1800" b="0" i="0" dirty="0"/>
            <a:t> </a:t>
          </a:r>
          <a:r>
            <a:rPr lang="en-US" sz="1800" b="0" i="0" dirty="0" err="1"/>
            <a:t>состав</a:t>
          </a:r>
          <a:r>
            <a:rPr lang="en-US" sz="1800" b="0" i="0" dirty="0"/>
            <a:t> </a:t>
          </a:r>
          <a:r>
            <a:rPr lang="en-US" sz="1800" b="0" i="0" dirty="0" err="1"/>
            <a:t>судебных</a:t>
          </a:r>
          <a:r>
            <a:rPr lang="en-US" sz="1800" b="0" i="0" dirty="0"/>
            <a:t> </a:t>
          </a:r>
          <a:r>
            <a:rPr lang="en-US" sz="1800" b="0" i="0" dirty="0" err="1"/>
            <a:t>составов</a:t>
          </a:r>
          <a:r>
            <a:rPr lang="en-US" sz="1800" b="0" i="0" dirty="0"/>
            <a:t> </a:t>
          </a:r>
          <a:r>
            <a:rPr lang="en-US" sz="1800" b="0" i="0" dirty="0" err="1"/>
            <a:t>определяется</a:t>
          </a:r>
          <a:r>
            <a:rPr lang="en-US" sz="1800" b="0" i="0" dirty="0"/>
            <a:t> </a:t>
          </a:r>
          <a:r>
            <a:rPr lang="en-US" sz="1800" b="0" i="0" dirty="0" err="1"/>
            <a:t>председателем</a:t>
          </a:r>
          <a:r>
            <a:rPr lang="en-US" sz="1800" b="0" i="0" dirty="0"/>
            <a:t> </a:t>
          </a:r>
          <a:r>
            <a:rPr lang="en-US" sz="1800" b="0" i="0" dirty="0" err="1"/>
            <a:t>суда</a:t>
          </a:r>
          <a:r>
            <a:rPr lang="en-US" sz="1800" b="0" i="0" dirty="0"/>
            <a:t>. </a:t>
          </a:r>
          <a:endParaRPr lang="en-US" sz="1800" dirty="0"/>
        </a:p>
      </dgm:t>
    </dgm:pt>
    <dgm:pt modelId="{FA7227A7-1F67-4864-B78E-E58FBC1070C4}" type="parTrans" cxnId="{9C1D8B66-01C1-4CBB-A15F-04D1A9E7EBBE}">
      <dgm:prSet/>
      <dgm:spPr/>
      <dgm:t>
        <a:bodyPr/>
        <a:lstStyle/>
        <a:p>
          <a:endParaRPr lang="en-US"/>
        </a:p>
      </dgm:t>
    </dgm:pt>
    <dgm:pt modelId="{323E8361-6DA9-4D86-9FBC-047B5FB2D805}" type="sibTrans" cxnId="{9C1D8B66-01C1-4CBB-A15F-04D1A9E7EBB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ACE0A9-2FA1-46A2-8F4F-6CCF927E446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Возглавляет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судебный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председатель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утверждаемый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президиумом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арбитражного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суда</a:t>
          </a:r>
          <a:r>
            <a:rPr lang="en-US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341C38-B4E1-474C-ABBA-A32488EB8371}" type="parTrans" cxnId="{74C10CD9-61DE-4C09-945A-529AE0421B1F}">
      <dgm:prSet/>
      <dgm:spPr/>
      <dgm:t>
        <a:bodyPr/>
        <a:lstStyle/>
        <a:p>
          <a:endParaRPr lang="en-US"/>
        </a:p>
      </dgm:t>
    </dgm:pt>
    <dgm:pt modelId="{029A0BE2-5E9D-4072-B165-E0DAF989541F}" type="sibTrans" cxnId="{74C10CD9-61DE-4C09-945A-529AE0421B1F}">
      <dgm:prSet/>
      <dgm:spPr/>
      <dgm:t>
        <a:bodyPr/>
        <a:lstStyle/>
        <a:p>
          <a:endParaRPr lang="en-US"/>
        </a:p>
      </dgm:t>
    </dgm:pt>
    <dgm:pt modelId="{C1F402E8-E1C5-4751-800F-A55366A31F35}" type="pres">
      <dgm:prSet presAssocID="{91F60D4C-1F88-4004-86FF-AFE4F1E8D56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2D101A-6599-4DFF-B826-3E996EF5B117}" type="pres">
      <dgm:prSet presAssocID="{91F60D4C-1F88-4004-86FF-AFE4F1E8D56F}" presName="container" presStyleCnt="0">
        <dgm:presLayoutVars>
          <dgm:dir/>
          <dgm:resizeHandles val="exact"/>
        </dgm:presLayoutVars>
      </dgm:prSet>
      <dgm:spPr/>
    </dgm:pt>
    <dgm:pt modelId="{7B33F407-7E9D-42AE-A1DF-F2D4E8601CF9}" type="pres">
      <dgm:prSet presAssocID="{19E63404-8CC4-4F8A-8F44-1F1B8C64BBDE}" presName="compNode" presStyleCnt="0"/>
      <dgm:spPr/>
    </dgm:pt>
    <dgm:pt modelId="{267F7198-9DC1-48A1-B82D-7FE9BB54D9BE}" type="pres">
      <dgm:prSet presAssocID="{19E63404-8CC4-4F8A-8F44-1F1B8C64BBDE}" presName="iconBgRect" presStyleLbl="bgShp" presStyleIdx="0" presStyleCnt="3"/>
      <dgm:spPr/>
    </dgm:pt>
    <dgm:pt modelId="{E9C03EB6-A0F2-4BBA-93B8-9F5AF17EDE8A}" type="pres">
      <dgm:prSet presAssocID="{19E63404-8CC4-4F8A-8F44-1F1B8C64BBD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Молоток судьи"/>
        </a:ext>
      </dgm:extLst>
    </dgm:pt>
    <dgm:pt modelId="{36CBB363-FD7D-4BFE-B3DB-33D5749C9DE6}" type="pres">
      <dgm:prSet presAssocID="{19E63404-8CC4-4F8A-8F44-1F1B8C64BBDE}" presName="spaceRect" presStyleCnt="0"/>
      <dgm:spPr/>
    </dgm:pt>
    <dgm:pt modelId="{4F3F572E-FFDF-4AFA-929C-F27677DDB462}" type="pres">
      <dgm:prSet presAssocID="{19E63404-8CC4-4F8A-8F44-1F1B8C64BBDE}" presName="textRect" presStyleLbl="revTx" presStyleIdx="0" presStyleCnt="3" custScaleX="110463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AB2161B9-1479-4D59-AF18-143F1410D4E0}" type="pres">
      <dgm:prSet presAssocID="{54D85AD4-6191-4214-B7D3-8F1E718F61B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7851ABE-E20D-4C92-9E11-EE887F333A0D}" type="pres">
      <dgm:prSet presAssocID="{46E8EBA8-7197-42F0-A6F6-0B50A3F2C3B7}" presName="compNode" presStyleCnt="0"/>
      <dgm:spPr/>
    </dgm:pt>
    <dgm:pt modelId="{91754332-4417-4258-B2FD-A0AAA402B1CC}" type="pres">
      <dgm:prSet presAssocID="{46E8EBA8-7197-42F0-A6F6-0B50A3F2C3B7}" presName="iconBgRect" presStyleLbl="bgShp" presStyleIdx="1" presStyleCnt="3"/>
      <dgm:spPr/>
    </dgm:pt>
    <dgm:pt modelId="{07D5B908-AAE4-468F-86BD-DB83198B9551}" type="pres">
      <dgm:prSet presAssocID="{46E8EBA8-7197-42F0-A6F6-0B50A3F2C3B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ug boat"/>
        </a:ext>
      </dgm:extLst>
    </dgm:pt>
    <dgm:pt modelId="{5F68BE81-24CC-40F7-8956-27E1F67C5DA8}" type="pres">
      <dgm:prSet presAssocID="{46E8EBA8-7197-42F0-A6F6-0B50A3F2C3B7}" presName="spaceRect" presStyleCnt="0"/>
      <dgm:spPr/>
    </dgm:pt>
    <dgm:pt modelId="{B6CCF230-B0FE-435C-B727-363026C76A26}" type="pres">
      <dgm:prSet presAssocID="{46E8EBA8-7197-42F0-A6F6-0B50A3F2C3B7}" presName="textRect" presStyleLbl="revTx" presStyleIdx="1" presStyleCnt="3" custScaleX="110572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E781F92B-9804-4917-9EAB-C0A1447662C7}" type="pres">
      <dgm:prSet presAssocID="{323E8361-6DA9-4D86-9FBC-047B5FB2D80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60B36C7-96FB-4F03-9B68-4ADB3337E62C}" type="pres">
      <dgm:prSet presAssocID="{45ACE0A9-2FA1-46A2-8F4F-6CCF927E446E}" presName="compNode" presStyleCnt="0"/>
      <dgm:spPr/>
    </dgm:pt>
    <dgm:pt modelId="{06776F7D-E23C-43CC-A83E-EE0DC2489B03}" type="pres">
      <dgm:prSet presAssocID="{45ACE0A9-2FA1-46A2-8F4F-6CCF927E446E}" presName="iconBgRect" presStyleLbl="bgShp" presStyleIdx="2" presStyleCnt="3"/>
      <dgm:spPr/>
    </dgm:pt>
    <dgm:pt modelId="{D9992DBA-CF20-47E5-85E4-8DEE25BEEC27}" type="pres">
      <dgm:prSet presAssocID="{45ACE0A9-2FA1-46A2-8F4F-6CCF927E446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апитан"/>
        </a:ext>
      </dgm:extLst>
    </dgm:pt>
    <dgm:pt modelId="{6CF5A18E-5E8A-4398-AC0F-078F8B5458C5}" type="pres">
      <dgm:prSet presAssocID="{45ACE0A9-2FA1-46A2-8F4F-6CCF927E446E}" presName="spaceRect" presStyleCnt="0"/>
      <dgm:spPr/>
    </dgm:pt>
    <dgm:pt modelId="{66217CF9-74DA-4BA2-B0FA-3EF5DB00B897}" type="pres">
      <dgm:prSet presAssocID="{45ACE0A9-2FA1-46A2-8F4F-6CCF927E446E}" presName="textRect" presStyleLbl="revTx" presStyleIdx="2" presStyleCnt="3" custScaleX="110548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AC756-6C70-42CD-BACC-F175CEB2350B}" type="presOf" srcId="{91F60D4C-1F88-4004-86FF-AFE4F1E8D56F}" destId="{C1F402E8-E1C5-4751-800F-A55366A31F35}" srcOrd="0" destOrd="0" presId="urn:microsoft.com/office/officeart/2018/2/layout/IconCircleList"/>
    <dgm:cxn modelId="{5571FC10-5632-4364-8D6A-E176A1EDD7BE}" type="presOf" srcId="{54D85AD4-6191-4214-B7D3-8F1E718F61B9}" destId="{AB2161B9-1479-4D59-AF18-143F1410D4E0}" srcOrd="0" destOrd="0" presId="urn:microsoft.com/office/officeart/2018/2/layout/IconCircleList"/>
    <dgm:cxn modelId="{6B659000-74DE-4F06-9076-E7C330FEB839}" type="presOf" srcId="{323E8361-6DA9-4D86-9FBC-047B5FB2D805}" destId="{E781F92B-9804-4917-9EAB-C0A1447662C7}" srcOrd="0" destOrd="0" presId="urn:microsoft.com/office/officeart/2018/2/layout/IconCircleList"/>
    <dgm:cxn modelId="{A5FEBF9D-02FD-48E3-B83F-51809E0ACF66}" srcId="{91F60D4C-1F88-4004-86FF-AFE4F1E8D56F}" destId="{19E63404-8CC4-4F8A-8F44-1F1B8C64BBDE}" srcOrd="0" destOrd="0" parTransId="{5A0CCCD0-5DB6-4717-9463-464208DB5040}" sibTransId="{54D85AD4-6191-4214-B7D3-8F1E718F61B9}"/>
    <dgm:cxn modelId="{74C10CD9-61DE-4C09-945A-529AE0421B1F}" srcId="{91F60D4C-1F88-4004-86FF-AFE4F1E8D56F}" destId="{45ACE0A9-2FA1-46A2-8F4F-6CCF927E446E}" srcOrd="2" destOrd="0" parTransId="{5E341C38-B4E1-474C-ABBA-A32488EB8371}" sibTransId="{029A0BE2-5E9D-4072-B165-E0DAF989541F}"/>
    <dgm:cxn modelId="{C93FEE80-BA5F-42B3-A705-CDD6D799C641}" type="presOf" srcId="{45ACE0A9-2FA1-46A2-8F4F-6CCF927E446E}" destId="{66217CF9-74DA-4BA2-B0FA-3EF5DB00B897}" srcOrd="0" destOrd="0" presId="urn:microsoft.com/office/officeart/2018/2/layout/IconCircleList"/>
    <dgm:cxn modelId="{B79CD349-CA5E-444D-9583-ACCC2643C43C}" type="presOf" srcId="{19E63404-8CC4-4F8A-8F44-1F1B8C64BBDE}" destId="{4F3F572E-FFDF-4AFA-929C-F27677DDB462}" srcOrd="0" destOrd="0" presId="urn:microsoft.com/office/officeart/2018/2/layout/IconCircleList"/>
    <dgm:cxn modelId="{1F5536BC-600D-4C0D-BF61-5CCC6C1CA97D}" type="presOf" srcId="{46E8EBA8-7197-42F0-A6F6-0B50A3F2C3B7}" destId="{B6CCF230-B0FE-435C-B727-363026C76A26}" srcOrd="0" destOrd="0" presId="urn:microsoft.com/office/officeart/2018/2/layout/IconCircleList"/>
    <dgm:cxn modelId="{9C1D8B66-01C1-4CBB-A15F-04D1A9E7EBBE}" srcId="{91F60D4C-1F88-4004-86FF-AFE4F1E8D56F}" destId="{46E8EBA8-7197-42F0-A6F6-0B50A3F2C3B7}" srcOrd="1" destOrd="0" parTransId="{FA7227A7-1F67-4864-B78E-E58FBC1070C4}" sibTransId="{323E8361-6DA9-4D86-9FBC-047B5FB2D805}"/>
    <dgm:cxn modelId="{E90B9871-C2FE-4908-9337-D217FA269B19}" type="presParOf" srcId="{C1F402E8-E1C5-4751-800F-A55366A31F35}" destId="{0C2D101A-6599-4DFF-B826-3E996EF5B117}" srcOrd="0" destOrd="0" presId="urn:microsoft.com/office/officeart/2018/2/layout/IconCircleList"/>
    <dgm:cxn modelId="{7B84352B-D948-4388-809C-BFA1814A2B9C}" type="presParOf" srcId="{0C2D101A-6599-4DFF-B826-3E996EF5B117}" destId="{7B33F407-7E9D-42AE-A1DF-F2D4E8601CF9}" srcOrd="0" destOrd="0" presId="urn:microsoft.com/office/officeart/2018/2/layout/IconCircleList"/>
    <dgm:cxn modelId="{5065E575-4141-4E5F-9A8C-2126131716F3}" type="presParOf" srcId="{7B33F407-7E9D-42AE-A1DF-F2D4E8601CF9}" destId="{267F7198-9DC1-48A1-B82D-7FE9BB54D9BE}" srcOrd="0" destOrd="0" presId="urn:microsoft.com/office/officeart/2018/2/layout/IconCircleList"/>
    <dgm:cxn modelId="{EBBE1B0D-5EE0-437B-9BD4-96BB0863ED24}" type="presParOf" srcId="{7B33F407-7E9D-42AE-A1DF-F2D4E8601CF9}" destId="{E9C03EB6-A0F2-4BBA-93B8-9F5AF17EDE8A}" srcOrd="1" destOrd="0" presId="urn:microsoft.com/office/officeart/2018/2/layout/IconCircleList"/>
    <dgm:cxn modelId="{1E1A2FD8-B341-468E-B3B5-E5227C33A4EC}" type="presParOf" srcId="{7B33F407-7E9D-42AE-A1DF-F2D4E8601CF9}" destId="{36CBB363-FD7D-4BFE-B3DB-33D5749C9DE6}" srcOrd="2" destOrd="0" presId="urn:microsoft.com/office/officeart/2018/2/layout/IconCircleList"/>
    <dgm:cxn modelId="{6363CC65-98DA-4388-AB0B-2EFF4CC988DA}" type="presParOf" srcId="{7B33F407-7E9D-42AE-A1DF-F2D4E8601CF9}" destId="{4F3F572E-FFDF-4AFA-929C-F27677DDB462}" srcOrd="3" destOrd="0" presId="urn:microsoft.com/office/officeart/2018/2/layout/IconCircleList"/>
    <dgm:cxn modelId="{9902E488-A02E-483E-800F-4A65D3A48AB1}" type="presParOf" srcId="{0C2D101A-6599-4DFF-B826-3E996EF5B117}" destId="{AB2161B9-1479-4D59-AF18-143F1410D4E0}" srcOrd="1" destOrd="0" presId="urn:microsoft.com/office/officeart/2018/2/layout/IconCircleList"/>
    <dgm:cxn modelId="{63A13FE2-04D2-4B6A-9AC3-F62E1716CEBE}" type="presParOf" srcId="{0C2D101A-6599-4DFF-B826-3E996EF5B117}" destId="{97851ABE-E20D-4C92-9E11-EE887F333A0D}" srcOrd="2" destOrd="0" presId="urn:microsoft.com/office/officeart/2018/2/layout/IconCircleList"/>
    <dgm:cxn modelId="{ADF0E44F-020E-4266-8745-5B0147A4117F}" type="presParOf" srcId="{97851ABE-E20D-4C92-9E11-EE887F333A0D}" destId="{91754332-4417-4258-B2FD-A0AAA402B1CC}" srcOrd="0" destOrd="0" presId="urn:microsoft.com/office/officeart/2018/2/layout/IconCircleList"/>
    <dgm:cxn modelId="{C9BD5399-6F0F-47FF-B772-0BC324A9F0CB}" type="presParOf" srcId="{97851ABE-E20D-4C92-9E11-EE887F333A0D}" destId="{07D5B908-AAE4-468F-86BD-DB83198B9551}" srcOrd="1" destOrd="0" presId="urn:microsoft.com/office/officeart/2018/2/layout/IconCircleList"/>
    <dgm:cxn modelId="{ADCDBD78-E847-431F-9FDA-24D5387D6307}" type="presParOf" srcId="{97851ABE-E20D-4C92-9E11-EE887F333A0D}" destId="{5F68BE81-24CC-40F7-8956-27E1F67C5DA8}" srcOrd="2" destOrd="0" presId="urn:microsoft.com/office/officeart/2018/2/layout/IconCircleList"/>
    <dgm:cxn modelId="{F72C1B24-1E13-4AAD-AB03-1C6CFB9918AF}" type="presParOf" srcId="{97851ABE-E20D-4C92-9E11-EE887F333A0D}" destId="{B6CCF230-B0FE-435C-B727-363026C76A26}" srcOrd="3" destOrd="0" presId="urn:microsoft.com/office/officeart/2018/2/layout/IconCircleList"/>
    <dgm:cxn modelId="{4A7F256F-EF62-4D83-8C8D-BCD1812A9A44}" type="presParOf" srcId="{0C2D101A-6599-4DFF-B826-3E996EF5B117}" destId="{E781F92B-9804-4917-9EAB-C0A1447662C7}" srcOrd="3" destOrd="0" presId="urn:microsoft.com/office/officeart/2018/2/layout/IconCircleList"/>
    <dgm:cxn modelId="{C67907C4-035A-4CBB-BAA4-581A8A4C8065}" type="presParOf" srcId="{0C2D101A-6599-4DFF-B826-3E996EF5B117}" destId="{F60B36C7-96FB-4F03-9B68-4ADB3337E62C}" srcOrd="4" destOrd="0" presId="urn:microsoft.com/office/officeart/2018/2/layout/IconCircleList"/>
    <dgm:cxn modelId="{D10394BF-5104-4C8B-B25D-6F20F5A55863}" type="presParOf" srcId="{F60B36C7-96FB-4F03-9B68-4ADB3337E62C}" destId="{06776F7D-E23C-43CC-A83E-EE0DC2489B03}" srcOrd="0" destOrd="0" presId="urn:microsoft.com/office/officeart/2018/2/layout/IconCircleList"/>
    <dgm:cxn modelId="{E73C73C6-2AAD-4EB4-99D5-30B077C7CFE5}" type="presParOf" srcId="{F60B36C7-96FB-4F03-9B68-4ADB3337E62C}" destId="{D9992DBA-CF20-47E5-85E4-8DEE25BEEC27}" srcOrd="1" destOrd="0" presId="urn:microsoft.com/office/officeart/2018/2/layout/IconCircleList"/>
    <dgm:cxn modelId="{E20F5184-1E4C-4A82-A773-4E41EF5C28A6}" type="presParOf" srcId="{F60B36C7-96FB-4F03-9B68-4ADB3337E62C}" destId="{6CF5A18E-5E8A-4398-AC0F-078F8B5458C5}" srcOrd="2" destOrd="0" presId="urn:microsoft.com/office/officeart/2018/2/layout/IconCircleList"/>
    <dgm:cxn modelId="{289A5160-909D-4505-B705-EE71BF036735}" type="presParOf" srcId="{F60B36C7-96FB-4F03-9B68-4ADB3337E62C}" destId="{66217CF9-74DA-4BA2-B0FA-3EF5DB00B89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3089F-73C0-47E8-90E6-A635A8704374}">
      <dsp:nvSpPr>
        <dsp:cNvPr id="0" name=""/>
        <dsp:cNvSpPr/>
      </dsp:nvSpPr>
      <dsp:spPr>
        <a:xfrm>
          <a:off x="0" y="0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/>
            <a:t>1.  ст.ст. 125, 127 Конституции;</a:t>
          </a:r>
          <a:endParaRPr lang="en-US" sz="1400" kern="1200"/>
        </a:p>
      </dsp:txBody>
      <dsp:txXfrm>
        <a:off x="21581" y="21581"/>
        <a:ext cx="4673169" cy="693664"/>
      </dsp:txXfrm>
    </dsp:sp>
    <dsp:sp modelId="{D780CC9E-3FFA-49EC-A519-4A8993A02767}">
      <dsp:nvSpPr>
        <dsp:cNvPr id="0" name=""/>
        <dsp:cNvSpPr/>
      </dsp:nvSpPr>
      <dsp:spPr>
        <a:xfrm>
          <a:off x="414782" y="839163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/>
            <a:t>2.  ст.ст. 23-25 ФКЗ «О судебной системе РФ»;</a:t>
          </a:r>
          <a:endParaRPr lang="en-US" sz="1400" kern="1200"/>
        </a:p>
      </dsp:txBody>
      <dsp:txXfrm>
        <a:off x="436363" y="860744"/>
        <a:ext cx="4617590" cy="693664"/>
      </dsp:txXfrm>
    </dsp:sp>
    <dsp:sp modelId="{5D65A5B3-BE37-4DC3-8A0D-4B01B62A51DF}">
      <dsp:nvSpPr>
        <dsp:cNvPr id="0" name=""/>
        <dsp:cNvSpPr/>
      </dsp:nvSpPr>
      <dsp:spPr>
        <a:xfrm>
          <a:off x="829564" y="1678327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/>
            <a:t>3. ФКЗ «Об арбитражных судах в РФ» от 12.04.1995 года с изм. от 30.04.2010 г.;</a:t>
          </a:r>
          <a:endParaRPr lang="en-US" sz="1400" kern="1200"/>
        </a:p>
      </dsp:txBody>
      <dsp:txXfrm>
        <a:off x="851145" y="1699908"/>
        <a:ext cx="4617590" cy="693664"/>
      </dsp:txXfrm>
    </dsp:sp>
    <dsp:sp modelId="{37E95DDB-B552-4BA8-958B-DAA15335E310}">
      <dsp:nvSpPr>
        <dsp:cNvPr id="0" name=""/>
        <dsp:cNvSpPr/>
      </dsp:nvSpPr>
      <dsp:spPr>
        <a:xfrm>
          <a:off x="1244346" y="2517491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/>
            <a:t>4. ФЗ  «Об арбитражных заседателях федеральных  арбитражных судов субъектов» от 30.04.2010 г . </a:t>
          </a:r>
          <a:endParaRPr lang="en-US" sz="1400" kern="1200"/>
        </a:p>
      </dsp:txBody>
      <dsp:txXfrm>
        <a:off x="1265927" y="2539072"/>
        <a:ext cx="4617590" cy="693664"/>
      </dsp:txXfrm>
    </dsp:sp>
    <dsp:sp modelId="{BB83D745-C45F-41D5-8E3F-BA08D9D969B0}">
      <dsp:nvSpPr>
        <dsp:cNvPr id="0" name=""/>
        <dsp:cNvSpPr/>
      </dsp:nvSpPr>
      <dsp:spPr>
        <a:xfrm>
          <a:off x="1659128" y="3356655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/>
            <a:t>5. АПК  РФ 2002 г. </a:t>
          </a:r>
          <a:endParaRPr lang="en-US" sz="1400" kern="1200"/>
        </a:p>
      </dsp:txBody>
      <dsp:txXfrm>
        <a:off x="1680709" y="3378236"/>
        <a:ext cx="4617590" cy="693664"/>
      </dsp:txXfrm>
    </dsp:sp>
    <dsp:sp modelId="{7A75D028-52CC-490E-BC14-AADE3E7417F4}">
      <dsp:nvSpPr>
        <dsp:cNvPr id="0" name=""/>
        <dsp:cNvSpPr/>
      </dsp:nvSpPr>
      <dsp:spPr>
        <a:xfrm>
          <a:off x="5075534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183295" y="538292"/>
        <a:ext cx="263415" cy="360400"/>
      </dsp:txXfrm>
    </dsp:sp>
    <dsp:sp modelId="{797B3093-644A-48A1-889F-3FE43109F82B}">
      <dsp:nvSpPr>
        <dsp:cNvPr id="0" name=""/>
        <dsp:cNvSpPr/>
      </dsp:nvSpPr>
      <dsp:spPr>
        <a:xfrm>
          <a:off x="5490316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598077" y="1377456"/>
        <a:ext cx="263415" cy="360400"/>
      </dsp:txXfrm>
    </dsp:sp>
    <dsp:sp modelId="{B0147C37-F07C-4579-BB6A-CD79BCF31B3B}">
      <dsp:nvSpPr>
        <dsp:cNvPr id="0" name=""/>
        <dsp:cNvSpPr/>
      </dsp:nvSpPr>
      <dsp:spPr>
        <a:xfrm>
          <a:off x="5905098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012859" y="2204340"/>
        <a:ext cx="263415" cy="360400"/>
      </dsp:txXfrm>
    </dsp:sp>
    <dsp:sp modelId="{40A28C21-EBBB-4F48-9D14-530384C37947}">
      <dsp:nvSpPr>
        <dsp:cNvPr id="0" name=""/>
        <dsp:cNvSpPr/>
      </dsp:nvSpPr>
      <dsp:spPr>
        <a:xfrm>
          <a:off x="6319880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427641" y="3051690"/>
        <a:ext cx="263415" cy="360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65F8A-E800-40EA-BE28-27203FE7F900}">
      <dsp:nvSpPr>
        <dsp:cNvPr id="0" name=""/>
        <dsp:cNvSpPr/>
      </dsp:nvSpPr>
      <dsp:spPr>
        <a:xfrm>
          <a:off x="8742" y="87"/>
          <a:ext cx="4954118" cy="19431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Арбитражные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суды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субъектов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РФ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составляют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звено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системы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арбитражных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судов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осуществляют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судебную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власть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территории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субъектов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РФ – в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республиках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краях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областях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автономной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области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автономных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округах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городах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федерального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значения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3599" y="94944"/>
        <a:ext cx="4764404" cy="1753451"/>
      </dsp:txXfrm>
    </dsp:sp>
    <dsp:sp modelId="{24D20949-95B0-459A-9AF0-8B6B665AF97E}">
      <dsp:nvSpPr>
        <dsp:cNvPr id="0" name=""/>
        <dsp:cNvSpPr/>
      </dsp:nvSpPr>
      <dsp:spPr>
        <a:xfrm>
          <a:off x="0" y="1954038"/>
          <a:ext cx="4971603" cy="1507334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</a:t>
          </a:r>
          <a:r>
            <a:rPr lang="en-US" sz="18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</a:t>
          </a:r>
          <a:r>
            <a:rPr lang="en-US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суда</a:t>
          </a:r>
          <a:r>
            <a:rPr lang="en-US" sz="18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входят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председатель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суда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его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заместители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председатели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составов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судьи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арбитражные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заседатели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582" y="2027620"/>
        <a:ext cx="4824439" cy="1360170"/>
      </dsp:txXfrm>
    </dsp:sp>
    <dsp:sp modelId="{6951AF8C-7E08-4004-BA19-5752667EA4A6}">
      <dsp:nvSpPr>
        <dsp:cNvPr id="0" name=""/>
        <dsp:cNvSpPr/>
      </dsp:nvSpPr>
      <dsp:spPr>
        <a:xfrm>
          <a:off x="0" y="3472159"/>
          <a:ext cx="4971603" cy="1507334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судьям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к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судьям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районных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судов</a:t>
          </a:r>
          <a:r>
            <a:rPr lang="en-US" sz="18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582" y="3545741"/>
        <a:ext cx="4824439" cy="1360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BEF5F-2D2D-43D6-B5B3-9938C16149CE}">
      <dsp:nvSpPr>
        <dsp:cNvPr id="0" name=""/>
        <dsp:cNvSpPr/>
      </dsp:nvSpPr>
      <dsp:spPr>
        <a:xfrm>
          <a:off x="0" y="0"/>
          <a:ext cx="7772400" cy="1781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1" u="sng" kern="1200"/>
            <a:t>Полномочия арбитражного суда субъекта РФ:</a:t>
          </a:r>
          <a:endParaRPr lang="en-US" sz="2100" kern="1200"/>
        </a:p>
      </dsp:txBody>
      <dsp:txXfrm>
        <a:off x="52169" y="52169"/>
        <a:ext cx="5850372" cy="1676837"/>
      </dsp:txXfrm>
    </dsp:sp>
    <dsp:sp modelId="{2E2781D8-F38D-4780-811D-E1AA26E631AB}">
      <dsp:nvSpPr>
        <dsp:cNvPr id="0" name=""/>
        <dsp:cNvSpPr/>
      </dsp:nvSpPr>
      <dsp:spPr>
        <a:xfrm>
          <a:off x="685799" y="2078037"/>
          <a:ext cx="7772400" cy="1781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/>
            <a:t>1) рассматривает в первой инстанции все дела, подведомственные арбитражным судам, за исключением дел, отнесенных к подсудности Судебной коллегии по экономическим спорам Верховного Суда РФ;</a:t>
          </a:r>
          <a:endParaRPr lang="en-US" sz="2100" kern="1200"/>
        </a:p>
      </dsp:txBody>
      <dsp:txXfrm>
        <a:off x="737968" y="2130206"/>
        <a:ext cx="5824498" cy="1676837"/>
      </dsp:txXfrm>
    </dsp:sp>
    <dsp:sp modelId="{DF244F78-3EB7-4EC3-938A-2EBE26B49C78}">
      <dsp:nvSpPr>
        <dsp:cNvPr id="0" name=""/>
        <dsp:cNvSpPr/>
      </dsp:nvSpPr>
      <dsp:spPr>
        <a:xfrm>
          <a:off x="1371599" y="4156075"/>
          <a:ext cx="7772400" cy="1781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/>
            <a:t>2) пересматривает  дела по вновь открывшимся обстоятельствам. </a:t>
          </a:r>
          <a:endParaRPr lang="en-US" sz="2100" kern="1200"/>
        </a:p>
      </dsp:txBody>
      <dsp:txXfrm>
        <a:off x="1423768" y="4208244"/>
        <a:ext cx="5824498" cy="1676837"/>
      </dsp:txXfrm>
    </dsp:sp>
    <dsp:sp modelId="{DF1D9128-6A2B-4200-A317-9ADE1217E23F}">
      <dsp:nvSpPr>
        <dsp:cNvPr id="0" name=""/>
        <dsp:cNvSpPr/>
      </dsp:nvSpPr>
      <dsp:spPr>
        <a:xfrm>
          <a:off x="6614636" y="1350724"/>
          <a:ext cx="1157763" cy="11577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875133" y="1350724"/>
        <a:ext cx="636769" cy="871217"/>
      </dsp:txXfrm>
    </dsp:sp>
    <dsp:sp modelId="{ABD82DD6-EB1F-4EC4-9F23-AD8BB52419CC}">
      <dsp:nvSpPr>
        <dsp:cNvPr id="0" name=""/>
        <dsp:cNvSpPr/>
      </dsp:nvSpPr>
      <dsp:spPr>
        <a:xfrm>
          <a:off x="7300436" y="3416887"/>
          <a:ext cx="1157763" cy="11577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560933" y="3416887"/>
        <a:ext cx="636769" cy="8712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F7198-9DC1-48A1-B82D-7FE9BB54D9BE}">
      <dsp:nvSpPr>
        <dsp:cNvPr id="0" name=""/>
        <dsp:cNvSpPr/>
      </dsp:nvSpPr>
      <dsp:spPr>
        <a:xfrm>
          <a:off x="54020" y="2278257"/>
          <a:ext cx="917570" cy="91757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03EB6-A0F2-4BBA-93B8-9F5AF17EDE8A}">
      <dsp:nvSpPr>
        <dsp:cNvPr id="0" name=""/>
        <dsp:cNvSpPr/>
      </dsp:nvSpPr>
      <dsp:spPr>
        <a:xfrm>
          <a:off x="246710" y="2470947"/>
          <a:ext cx="532190" cy="5321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F572E-FFDF-4AFA-929C-F27677DDB462}">
      <dsp:nvSpPr>
        <dsp:cNvPr id="0" name=""/>
        <dsp:cNvSpPr/>
      </dsp:nvSpPr>
      <dsp:spPr>
        <a:xfrm>
          <a:off x="1055063" y="2278257"/>
          <a:ext cx="2389141" cy="917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предусматривает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коллегиях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образуются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судебные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составы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числа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судей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5063" y="2278257"/>
        <a:ext cx="2389141" cy="917570"/>
      </dsp:txXfrm>
    </dsp:sp>
    <dsp:sp modelId="{91754332-4417-4258-B2FD-A0AAA402B1CC}">
      <dsp:nvSpPr>
        <dsp:cNvPr id="0" name=""/>
        <dsp:cNvSpPr/>
      </dsp:nvSpPr>
      <dsp:spPr>
        <a:xfrm>
          <a:off x="3821064" y="2278257"/>
          <a:ext cx="917570" cy="91757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5B908-AAE4-468F-86BD-DB83198B9551}">
      <dsp:nvSpPr>
        <dsp:cNvPr id="0" name=""/>
        <dsp:cNvSpPr/>
      </dsp:nvSpPr>
      <dsp:spPr>
        <a:xfrm>
          <a:off x="4013754" y="2470947"/>
          <a:ext cx="532190" cy="5321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CF230-B0FE-435C-B727-363026C76A26}">
      <dsp:nvSpPr>
        <dsp:cNvPr id="0" name=""/>
        <dsp:cNvSpPr/>
      </dsp:nvSpPr>
      <dsp:spPr>
        <a:xfrm>
          <a:off x="4820928" y="2278257"/>
          <a:ext cx="2391499" cy="917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/>
            <a:t>Персональный</a:t>
          </a:r>
          <a:r>
            <a:rPr lang="en-US" sz="1800" b="0" i="0" kern="1200" dirty="0"/>
            <a:t> </a:t>
          </a:r>
          <a:r>
            <a:rPr lang="en-US" sz="1800" b="0" i="0" kern="1200" dirty="0" err="1"/>
            <a:t>состав</a:t>
          </a:r>
          <a:r>
            <a:rPr lang="en-US" sz="1800" b="0" i="0" kern="1200" dirty="0"/>
            <a:t> </a:t>
          </a:r>
          <a:r>
            <a:rPr lang="en-US" sz="1800" b="0" i="0" kern="1200" dirty="0" err="1"/>
            <a:t>судебных</a:t>
          </a:r>
          <a:r>
            <a:rPr lang="en-US" sz="1800" b="0" i="0" kern="1200" dirty="0"/>
            <a:t> </a:t>
          </a:r>
          <a:r>
            <a:rPr lang="en-US" sz="1800" b="0" i="0" kern="1200" dirty="0" err="1"/>
            <a:t>составов</a:t>
          </a:r>
          <a:r>
            <a:rPr lang="en-US" sz="1800" b="0" i="0" kern="1200" dirty="0"/>
            <a:t> </a:t>
          </a:r>
          <a:r>
            <a:rPr lang="en-US" sz="1800" b="0" i="0" kern="1200" dirty="0" err="1"/>
            <a:t>определяется</a:t>
          </a:r>
          <a:r>
            <a:rPr lang="en-US" sz="1800" b="0" i="0" kern="1200" dirty="0"/>
            <a:t> </a:t>
          </a:r>
          <a:r>
            <a:rPr lang="en-US" sz="1800" b="0" i="0" kern="1200" dirty="0" err="1"/>
            <a:t>председателем</a:t>
          </a:r>
          <a:r>
            <a:rPr lang="en-US" sz="1800" b="0" i="0" kern="1200" dirty="0"/>
            <a:t> </a:t>
          </a:r>
          <a:r>
            <a:rPr lang="en-US" sz="1800" b="0" i="0" kern="1200" dirty="0" err="1"/>
            <a:t>суда</a:t>
          </a:r>
          <a:r>
            <a:rPr lang="en-US" sz="1800" b="0" i="0" kern="1200" dirty="0"/>
            <a:t>. </a:t>
          </a:r>
          <a:endParaRPr lang="en-US" sz="1800" kern="1200" dirty="0"/>
        </a:p>
      </dsp:txBody>
      <dsp:txXfrm>
        <a:off x="4820928" y="2278257"/>
        <a:ext cx="2391499" cy="917570"/>
      </dsp:txXfrm>
    </dsp:sp>
    <dsp:sp modelId="{06776F7D-E23C-43CC-A83E-EE0DC2489B03}">
      <dsp:nvSpPr>
        <dsp:cNvPr id="0" name=""/>
        <dsp:cNvSpPr/>
      </dsp:nvSpPr>
      <dsp:spPr>
        <a:xfrm>
          <a:off x="54020" y="3662172"/>
          <a:ext cx="917570" cy="91757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92DBA-CF20-47E5-85E4-8DEE25BEEC27}">
      <dsp:nvSpPr>
        <dsp:cNvPr id="0" name=""/>
        <dsp:cNvSpPr/>
      </dsp:nvSpPr>
      <dsp:spPr>
        <a:xfrm>
          <a:off x="246710" y="3854861"/>
          <a:ext cx="532190" cy="5321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17CF9-74DA-4BA2-B0FA-3EF5DB00B897}">
      <dsp:nvSpPr>
        <dsp:cNvPr id="0" name=""/>
        <dsp:cNvSpPr/>
      </dsp:nvSpPr>
      <dsp:spPr>
        <a:xfrm>
          <a:off x="1054144" y="3662172"/>
          <a:ext cx="2390980" cy="917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Возглавляет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судебный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председатель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утверждаемый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президиумом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арбитражного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0" i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суда</a:t>
          </a:r>
          <a:r>
            <a:rPr lang="en-US" sz="1600" b="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4144" y="3662172"/>
        <a:ext cx="2390980" cy="917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6930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1403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038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0351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578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1410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775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927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3472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2744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175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5385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5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5755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288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00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270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046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356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0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6"/>
          <p:cNvPicPr preferRelativeResize="0"/>
          <p:nvPr/>
        </p:nvPicPr>
        <p:blipFill rotWithShape="1">
          <a:blip r:embed="rId3"/>
          <a:srcRect l="10021" r="8131" b="7399"/>
          <a:stretch/>
        </p:blipFill>
        <p:spPr>
          <a:xfrm>
            <a:off x="20" y="-1"/>
            <a:ext cx="404620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4456786" y="4411744"/>
            <a:ext cx="2920080" cy="1096899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 fontScale="92500" lnSpcReduction="20000"/>
          </a:bodyPr>
          <a:lstStyle/>
          <a:p>
            <a:pPr marR="0"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Работу выполнил:</a:t>
            </a:r>
          </a:p>
          <a:p>
            <a:pPr marR="0"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Студент 3-го курса</a:t>
            </a:r>
          </a:p>
          <a:p>
            <a:pPr marR="0"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Исломов Тимур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3868799" y="2332100"/>
            <a:ext cx="3508067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ru-RU" sz="28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Система Арбитражных судов Российской Федерации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0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2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3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4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Isosceles Triangle 134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Isosceles Triangle 135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Google Shape;121;p18"/>
          <p:cNvSpPr txBox="1"/>
          <p:nvPr/>
        </p:nvSpPr>
        <p:spPr>
          <a:xfrm>
            <a:off x="218364" y="217542"/>
            <a:ext cx="5168818" cy="641444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algn="just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  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Арбитражные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суды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–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это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образованные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в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соответствии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с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федеральными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конституционными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законами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федеральные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органы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судебной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власти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,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образующие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самостоятельную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подсистему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в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рамках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единой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судебной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системы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РФ, и,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осуществляющие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правосудие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в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сфере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предпринимательской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и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иной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экономической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деятельности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,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путем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разрешения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экономических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споров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и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иных</a:t>
            </a:r>
            <a:r>
              <a:rPr lang="en-US" sz="2400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4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дел</a:t>
            </a:r>
            <a:r>
              <a:rPr lang="en-US" b="1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0"/>
            <a:ext cx="349300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42659" y="0"/>
            <a:ext cx="794940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91200" y="3721395"/>
            <a:ext cx="325917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8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9" name="Isosceles Triangle 138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2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Isosceles Triangle 142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6" name="Rectangle 145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algn="l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US" sz="3800" b="0" i="0" u="none" strike="noStrike" cap="none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Вопрос</a:t>
            </a:r>
            <a:r>
              <a:rPr lang="en-US" sz="3800" b="0" i="0" u="none" strike="noStrike" cap="none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 2</a:t>
            </a:r>
            <a:endParaRPr lang="en-US" sz="3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3" name="Isosceles Triangle 152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4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5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6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7" name="Isosceles Triangle 156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Google Shape;128;p19"/>
          <p:cNvSpPr txBox="1"/>
          <p:nvPr/>
        </p:nvSpPr>
        <p:spPr>
          <a:xfrm>
            <a:off x="8101012" y="0"/>
            <a:ext cx="1042987" cy="2603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2</a:t>
            </a:r>
            <a:endParaRPr lang="ru-RU"/>
          </a:p>
        </p:txBody>
      </p:sp>
      <p:graphicFrame>
        <p:nvGraphicFramePr>
          <p:cNvPr id="130" name="Google Shape;127;p19">
            <a:extLst>
              <a:ext uri="{FF2B5EF4-FFF2-40B4-BE49-F238E27FC236}">
                <a16:creationId xmlns:a16="http://schemas.microsoft.com/office/drawing/2014/main" id="{BFF5A2A9-E1C8-4EFE-A054-35D39B2EFE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189664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4;p20">
            <a:extLst>
              <a:ext uri="{FF2B5EF4-FFF2-40B4-BE49-F238E27FC236}">
                <a16:creationId xmlns:a16="http://schemas.microsoft.com/office/drawing/2014/main" id="{DF62C9D7-731D-489E-BF2C-D0BCB5741013}"/>
              </a:ext>
            </a:extLst>
          </p:cNvPr>
          <p:cNvGraphicFramePr/>
          <p:nvPr/>
        </p:nvGraphicFramePr>
        <p:xfrm>
          <a:off x="0" y="188913"/>
          <a:ext cx="9144000" cy="593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5" name="Google Shape;135;p20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8">
            <a:alphaModFix amt="50000"/>
          </a:blip>
          <a:srcRect/>
          <a:stretch/>
        </p:blipFill>
        <p:spPr>
          <a:xfrm>
            <a:off x="6032310" y="4844955"/>
            <a:ext cx="3111690" cy="2013045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None/>
            </a:pPr>
            <a:r>
              <a:rPr lang="en-US" sz="3600" b="0" i="1" u="none" strike="noStrike" cap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Структура</a:t>
            </a:r>
            <a:r>
              <a:rPr lang="en-US" sz="3600" b="0" i="1" u="none" strike="noStrike" cap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1" u="none" strike="noStrike" cap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суда</a:t>
            </a:r>
            <a:endParaRPr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2016918" y="1009497"/>
            <a:ext cx="4751387" cy="9144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006B6B"/>
              </a:gs>
            </a:gsLst>
            <a:path path="circle">
              <a:fillToRect l="50000" t="50000" r="50000" b="50000"/>
            </a:path>
            <a:tileRect/>
          </a:gradFill>
          <a:ln w="57150" cap="flat" cmpd="thickThin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ts val="2400"/>
              <a:buFont typeface="Arial"/>
              <a:buNone/>
            </a:pPr>
            <a:r>
              <a:rPr lang="en-US" sz="2800" b="0" i="0" u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Арбитражный </a:t>
            </a:r>
            <a:r>
              <a:rPr lang="en-US" sz="2800" b="0" i="0" u="none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суд</a:t>
            </a:r>
            <a:r>
              <a:rPr lang="en-US" sz="2800" b="0" i="0" u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субъекта</a:t>
            </a:r>
            <a:r>
              <a:rPr lang="en-US" sz="2000" b="0" i="0" u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3327418" y="3192247"/>
            <a:ext cx="2519362" cy="5048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tri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президиум</a:t>
            </a:r>
            <a:endParaRPr dirty="0"/>
          </a:p>
        </p:txBody>
      </p:sp>
      <p:sp>
        <p:nvSpPr>
          <p:cNvPr id="143" name="Google Shape;143;p21"/>
          <p:cNvSpPr txBox="1"/>
          <p:nvPr/>
        </p:nvSpPr>
        <p:spPr>
          <a:xfrm>
            <a:off x="0" y="4544428"/>
            <a:ext cx="4392612" cy="16107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tri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Судебная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коллегия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рассмотрению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споров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,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возникающих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гражданских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иных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правоотношений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4751390" y="4544428"/>
            <a:ext cx="4284662" cy="161071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tri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Судебная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коллегия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рассмотрению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споров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,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возникающих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административных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правоотношений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Google Shape;145;p21"/>
          <p:cNvSpPr/>
          <p:nvPr/>
        </p:nvSpPr>
        <p:spPr>
          <a:xfrm rot="7800000" flipH="1">
            <a:off x="5995192" y="1364880"/>
            <a:ext cx="360362" cy="3738562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1"/>
          <p:cNvSpPr/>
          <p:nvPr/>
        </p:nvSpPr>
        <p:spPr>
          <a:xfrm rot="-7980000" flipH="1">
            <a:off x="2819415" y="1506169"/>
            <a:ext cx="360362" cy="3455987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7812087" y="0"/>
            <a:ext cx="1331912" cy="2603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2</a:t>
            </a:r>
            <a:endParaRPr/>
          </a:p>
        </p:txBody>
      </p:sp>
      <p:sp>
        <p:nvSpPr>
          <p:cNvPr id="148" name="Google Shape;148;p21"/>
          <p:cNvSpPr/>
          <p:nvPr/>
        </p:nvSpPr>
        <p:spPr>
          <a:xfrm rot="10800000" flipH="1">
            <a:off x="4211637" y="1989137"/>
            <a:ext cx="574675" cy="10795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2917" y="3429000"/>
            <a:ext cx="4083601" cy="26374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aphicFrame>
        <p:nvGraphicFramePr>
          <p:cNvPr id="157" name="Google Shape;154;p22">
            <a:extLst>
              <a:ext uri="{FF2B5EF4-FFF2-40B4-BE49-F238E27FC236}">
                <a16:creationId xmlns:a16="http://schemas.microsoft.com/office/drawing/2014/main" id="{C7EFA787-5C7D-4A5F-9953-084DF08506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5067956"/>
              </p:ext>
            </p:extLst>
          </p:nvPr>
        </p:nvGraphicFramePr>
        <p:xfrm>
          <a:off x="89694" y="-791570"/>
          <a:ext cx="726644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1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Isosceles Triangle 112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15" name="Rectangle 11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algn="l">
              <a:spcBef>
                <a:spcPct val="0"/>
              </a:spcBef>
              <a:spcAft>
                <a:spcPts val="0"/>
              </a:spcAft>
              <a:buClr>
                <a:srgbClr val="E5420F"/>
              </a:buClr>
              <a:buSzPts val="3200"/>
            </a:pPr>
            <a:r>
              <a:rPr lang="en-US" sz="2500" b="1" i="1" u="sng" strike="noStrike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Arial"/>
              </a:rPr>
              <a:t>Арбитражные апелляционные суды:</a:t>
            </a:r>
            <a:endParaRPr lang="en-US" sz="25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>
            <a:off x="4587062" y="609601"/>
            <a:ext cx="4215743" cy="5641074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fontScale="92500" lnSpcReduction="20000"/>
          </a:bodyPr>
          <a:lstStyle/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составляют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2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звено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системы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являются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вышестоящими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по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отношению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к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судам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субъектов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нижестоящими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по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отношению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к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судам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округов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.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342900" marR="0" lvl="0" indent="-1651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b="0" i="1" u="none" dirty="0">
              <a:solidFill>
                <a:srgbClr val="FFFFFF"/>
              </a:solidFill>
              <a:latin typeface="+mn-lt"/>
              <a:ea typeface="+mn-ea"/>
              <a:cs typeface="+mn-cs"/>
              <a:sym typeface="Arial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i="1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 </a:t>
            </a:r>
            <a:r>
              <a:rPr lang="en-US" sz="2400" b="1" i="1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состав</a:t>
            </a:r>
            <a:r>
              <a:rPr lang="en-US" sz="2400" b="1" i="1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1" i="1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2400" b="0" i="1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входит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председатель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его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заместители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председатели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составов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судьи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. 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342900" marR="0" lvl="0" indent="-1651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b="0" i="0" u="none" dirty="0">
              <a:solidFill>
                <a:srgbClr val="FFFFFF"/>
              </a:solidFill>
              <a:latin typeface="+mn-lt"/>
              <a:ea typeface="+mn-ea"/>
              <a:cs typeface="+mn-cs"/>
              <a:sym typeface="Arial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Требования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к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судьям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такие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же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как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и к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судьям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областных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равных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им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.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7740650" y="0"/>
            <a:ext cx="1403350" cy="2603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3</a:t>
            </a: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457200" y="8493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None/>
            </a:pPr>
            <a:r>
              <a:rPr lang="en-US" sz="2800" b="0" i="1" u="none" strike="noStrike" cap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Структура</a:t>
            </a:r>
            <a:r>
              <a:rPr lang="en-US" sz="2800" b="0" i="1" u="none" strike="noStrike" cap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суда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2124075" y="1052512"/>
            <a:ext cx="5111750" cy="9144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006B6B"/>
              </a:gs>
            </a:gsLst>
            <a:path path="circle">
              <a:fillToRect l="50000" t="50000" r="50000" b="50000"/>
            </a:path>
            <a:tileRect/>
          </a:gradFill>
          <a:ln w="57150" cap="flat" cmpd="thickThin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99FF33"/>
                </a:solidFill>
                <a:latin typeface="Arial"/>
                <a:ea typeface="Arial"/>
                <a:cs typeface="Arial"/>
                <a:sym typeface="Arial"/>
              </a:rPr>
              <a:t>Арбитражный </a:t>
            </a:r>
            <a:r>
              <a:rPr lang="en-US" sz="2400" b="0" i="0" u="none" dirty="0" err="1">
                <a:solidFill>
                  <a:srgbClr val="99FF33"/>
                </a:solidFill>
                <a:latin typeface="Arial"/>
                <a:ea typeface="Arial"/>
                <a:cs typeface="Arial"/>
                <a:sym typeface="Arial"/>
              </a:rPr>
              <a:t>апелляционный</a:t>
            </a:r>
            <a:r>
              <a:rPr lang="en-US" sz="2400" b="0" i="0" u="none" dirty="0">
                <a:solidFill>
                  <a:srgbClr val="99FF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99FF33"/>
                </a:solidFill>
                <a:latin typeface="Arial"/>
                <a:ea typeface="Arial"/>
                <a:cs typeface="Arial"/>
                <a:sym typeface="Arial"/>
              </a:rPr>
              <a:t>суд</a:t>
            </a:r>
            <a:endParaRPr dirty="0"/>
          </a:p>
        </p:txBody>
      </p:sp>
      <p:sp>
        <p:nvSpPr>
          <p:cNvPr id="171" name="Google Shape;171;p24"/>
          <p:cNvSpPr txBox="1"/>
          <p:nvPr/>
        </p:nvSpPr>
        <p:spPr>
          <a:xfrm>
            <a:off x="3258320" y="3284538"/>
            <a:ext cx="2519362" cy="5048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tri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президиум</a:t>
            </a:r>
            <a:endParaRPr dirty="0"/>
          </a:p>
        </p:txBody>
      </p:sp>
      <p:sp>
        <p:nvSpPr>
          <p:cNvPr id="172" name="Google Shape;172;p24"/>
          <p:cNvSpPr txBox="1"/>
          <p:nvPr/>
        </p:nvSpPr>
        <p:spPr>
          <a:xfrm>
            <a:off x="106362" y="4321275"/>
            <a:ext cx="4392612" cy="161688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tri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Судебная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коллегия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рассмотрению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споров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возникающих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гражданских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иных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правоотношений</a:t>
            </a:r>
            <a:endParaRPr dirty="0"/>
          </a:p>
        </p:txBody>
      </p:sp>
      <p:sp>
        <p:nvSpPr>
          <p:cNvPr id="173" name="Google Shape;173;p24"/>
          <p:cNvSpPr txBox="1"/>
          <p:nvPr/>
        </p:nvSpPr>
        <p:spPr>
          <a:xfrm>
            <a:off x="4678949" y="4335471"/>
            <a:ext cx="4284662" cy="160268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tri">
            <a:solidFill>
              <a:srgbClr val="9900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Судебная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коллегия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рассмотрению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споров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возникающих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административных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правоотношений</a:t>
            </a:r>
            <a:endParaRPr dirty="0"/>
          </a:p>
        </p:txBody>
      </p:sp>
      <p:sp>
        <p:nvSpPr>
          <p:cNvPr id="174" name="Google Shape;174;p24"/>
          <p:cNvSpPr/>
          <p:nvPr/>
        </p:nvSpPr>
        <p:spPr>
          <a:xfrm rot="7800000" flipH="1">
            <a:off x="5971280" y="1555857"/>
            <a:ext cx="360362" cy="3198698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4"/>
          <p:cNvSpPr/>
          <p:nvPr/>
        </p:nvSpPr>
        <p:spPr>
          <a:xfrm rot="-7980000" flipH="1">
            <a:off x="2819299" y="1610800"/>
            <a:ext cx="360362" cy="3118966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7812087" y="0"/>
            <a:ext cx="1331912" cy="2603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3</a:t>
            </a:r>
            <a:endParaRPr/>
          </a:p>
        </p:txBody>
      </p:sp>
      <p:sp>
        <p:nvSpPr>
          <p:cNvPr id="177" name="Google Shape;177;p24"/>
          <p:cNvSpPr/>
          <p:nvPr/>
        </p:nvSpPr>
        <p:spPr>
          <a:xfrm rot="10800000" flipH="1">
            <a:off x="4211637" y="1989137"/>
            <a:ext cx="574675" cy="10795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solidFill>
            <a:srgbClr val="E6ED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lang="en-US" sz="3600" b="1" i="1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Арбитражные суды округов  </a:t>
            </a:r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Являются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звеном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вышестоящими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отношению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апелляционным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судам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Действуют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же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составе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апелляционные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суды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185" name="Google Shape;185;p25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4119562"/>
            <a:ext cx="4248150" cy="2276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4" name="Google Shape;184;p25"/>
          <p:cNvSpPr txBox="1"/>
          <p:nvPr/>
        </p:nvSpPr>
        <p:spPr>
          <a:xfrm>
            <a:off x="8027987" y="0"/>
            <a:ext cx="1116012" cy="57320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</a:t>
            </a: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>
            <a:spLocks noGrp="1"/>
          </p:cNvSpPr>
          <p:nvPr>
            <p:ph type="body" idx="1"/>
          </p:nvPr>
        </p:nvSpPr>
        <p:spPr>
          <a:xfrm>
            <a:off x="0" y="476250"/>
            <a:ext cx="7740650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5420F"/>
              </a:buClr>
              <a:buSzPts val="2800"/>
              <a:buFont typeface="Arial"/>
              <a:buChar char="•"/>
            </a:pPr>
            <a:r>
              <a:rPr lang="en-US" sz="2800" b="1" i="1" u="none" dirty="0" err="1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Полномочия</a:t>
            </a:r>
            <a:r>
              <a:rPr lang="en-US" sz="2800" b="1" i="1" u="none" dirty="0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none" dirty="0" err="1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800" b="1" i="1" u="none" dirty="0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none" dirty="0" err="1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800" b="1" i="1" u="none" dirty="0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none" dirty="0" err="1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округов</a:t>
            </a:r>
            <a:r>
              <a:rPr lang="en-US" sz="2800" b="1" i="1" u="none" dirty="0">
                <a:solidFill>
                  <a:srgbClr val="E54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2800" b="0" i="0" u="none" dirty="0">
              <a:solidFill>
                <a:srgbClr val="E542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является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судом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первой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инстанции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рассмотрению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заявлений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присуждении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компенсации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нарушение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судопроизводство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разумный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срок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делам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рассматриваемым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арбитражными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судами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нарушение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исполнение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разумный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срок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проверяют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кассационной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инстанции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законность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вступивших</a:t>
            </a:r>
            <a:r>
              <a:rPr lang="en-US" sz="2800" b="0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законную</a:t>
            </a:r>
            <a:r>
              <a:rPr lang="en-US" sz="2800" b="0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силу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субъектов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РФ и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апелляционных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полномочия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судебных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коллегий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пересматривают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дела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вновь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открывшимся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обстоятельствам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192" name="Google Shape;192;p26"/>
          <p:cNvSpPr txBox="1"/>
          <p:nvPr/>
        </p:nvSpPr>
        <p:spPr>
          <a:xfrm>
            <a:off x="7740650" y="0"/>
            <a:ext cx="1403350" cy="3333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4</a:t>
            </a:r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0" y="873433"/>
            <a:ext cx="7492621" cy="717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420F"/>
              </a:buClr>
              <a:buSzPts val="3600"/>
              <a:buFont typeface="Arial"/>
              <a:buChar char="•"/>
            </a:pP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Судебная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коллегия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экономическим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спорам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Верховного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Суда</a:t>
            </a:r>
            <a:r>
              <a:rPr lang="en-US" sz="36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РФ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1" u="none" dirty="0">
              <a:solidFill>
                <a:srgbClr val="E542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Формируется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составе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заместителя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Председателя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Верховного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РФ –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председателя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судебной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коллегии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Верховного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РФ и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судей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199" name="Google Shape;199;p27"/>
          <p:cNvSpPr txBox="1"/>
          <p:nvPr/>
        </p:nvSpPr>
        <p:spPr>
          <a:xfrm>
            <a:off x="7740650" y="0"/>
            <a:ext cx="1403350" cy="2603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5</a:t>
            </a:r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algn="l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4000" b="0" i="0" u="none" strike="noStrike" cap="none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План</a:t>
            </a:r>
            <a:r>
              <a:rPr lang="ru-RU" sz="4000" b="0" i="0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/>
            </a:r>
            <a:br>
              <a:rPr lang="ru-RU" sz="4000" b="0" i="0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</a:br>
            <a:r>
              <a:rPr lang="ru-RU" sz="4000" b="0" i="0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доклада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Google Shape;49;p8"/>
          <p:cNvSpPr txBox="1"/>
          <p:nvPr/>
        </p:nvSpPr>
        <p:spPr>
          <a:xfrm>
            <a:off x="4587063" y="609601"/>
            <a:ext cx="4133472" cy="5175624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42900" marR="0" lvl="0" indent="-342900">
              <a:spcBef>
                <a:spcPts val="1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Место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арбитражных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судов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в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судебной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системе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. </a:t>
            </a:r>
            <a:endParaRPr lang="en-US" dirty="0">
              <a:solidFill>
                <a:srgbClr val="FFFFFF"/>
              </a:solidFill>
            </a:endParaRPr>
          </a:p>
          <a:p>
            <a:pPr marL="342900" marR="0" lvl="0" indent="-342900">
              <a:spcBef>
                <a:spcPts val="1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Арбитражные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суды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республик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,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краев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,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областей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,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городов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федерального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значения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,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автономной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области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и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автономных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округов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(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арбитражные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суды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субъектов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Российской Федерации).</a:t>
            </a:r>
            <a:endParaRPr lang="en-US" dirty="0">
              <a:solidFill>
                <a:srgbClr val="FFFFFF"/>
              </a:solidFill>
            </a:endParaRPr>
          </a:p>
          <a:p>
            <a:pPr marL="342900" marR="0" lvl="0" indent="-342900">
              <a:spcBef>
                <a:spcPts val="1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Арбитражные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апелляционные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суды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.</a:t>
            </a:r>
            <a:endParaRPr lang="en-US" dirty="0">
              <a:solidFill>
                <a:srgbClr val="FFFFFF"/>
              </a:solidFill>
            </a:endParaRPr>
          </a:p>
          <a:p>
            <a:pPr marL="342900" marR="0" lvl="0" indent="-342900">
              <a:spcBef>
                <a:spcPts val="1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Арбитражные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суды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округов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.</a:t>
            </a:r>
            <a:endParaRPr lang="en-US" dirty="0">
              <a:solidFill>
                <a:srgbClr val="FFFFFF"/>
              </a:solidFill>
            </a:endParaRPr>
          </a:p>
          <a:p>
            <a:pPr marL="342900" marR="0" lvl="0" indent="-342900">
              <a:spcBef>
                <a:spcPts val="1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Судебная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коллегия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по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экономическим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спорам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Верховного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sym typeface="Arial"/>
              </a:rPr>
              <a:t>Суда</a:t>
            </a:r>
            <a:r>
              <a:rPr lang="en-US" b="0" i="0" u="none" strike="noStrike" cap="none" dirty="0">
                <a:solidFill>
                  <a:srgbClr val="FFFFFF"/>
                </a:solidFill>
                <a:sym typeface="Arial"/>
              </a:rPr>
              <a:t> РФ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/>
        </p:nvSpPr>
        <p:spPr>
          <a:xfrm>
            <a:off x="463525" y="573088"/>
            <a:ext cx="7015447" cy="62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800"/>
              <a:buFont typeface="Arial"/>
              <a:buNone/>
            </a:pPr>
            <a:r>
              <a:rPr lang="en-US" sz="2400" b="0" i="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i="0" u="sng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Рассматривает</a:t>
            </a:r>
            <a:r>
              <a:rPr lang="en-US" sz="2400" b="1" i="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400" b="1" i="0" u="sng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качестве</a:t>
            </a:r>
            <a:r>
              <a:rPr lang="en-US" sz="2400" b="1" i="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суда</a:t>
            </a:r>
            <a:r>
              <a:rPr lang="en-US" sz="2400" b="1" i="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400" b="1" i="0" u="sng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инстанции</a:t>
            </a:r>
            <a:r>
              <a:rPr lang="en-US" sz="2400" b="1" i="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дела</a:t>
            </a:r>
            <a:r>
              <a:rPr lang="en-US" sz="2400" b="1" i="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800"/>
              <a:buFont typeface="Arial"/>
              <a:buNone/>
            </a:pP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разрешению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экономических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споров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между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федеральными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органами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государственной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власти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органами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власти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субъектов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РФ;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800"/>
              <a:buFont typeface="Arial"/>
              <a:buNone/>
            </a:pP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экономические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споры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между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высшими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органами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государственной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власти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600"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800"/>
              <a:buFont typeface="Arial"/>
              <a:buChar char="-"/>
            </a:pP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рассматривает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дела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апелляционном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кассационном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порядке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600"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800"/>
              <a:buFont typeface="Arial"/>
              <a:buChar char="-"/>
            </a:pP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обобщает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судебную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практику</a:t>
            </a:r>
            <a:endParaRPr sz="1600"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2800"/>
              <a:buFont typeface="Arial"/>
              <a:buChar char="-"/>
            </a:pP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осуществляет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иные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полномочия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соответствии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федеральным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 err="1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законом</a:t>
            </a:r>
            <a:r>
              <a:rPr lang="en-US" sz="2400" b="1" i="0" u="none" dirty="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dirty="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</a:t>
            </a:r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FCC53E-AA69-4DCC-BDF7-B78073CA0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236"/>
            <a:ext cx="9144000" cy="686823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l">
              <a:spcBef>
                <a:spcPct val="0"/>
              </a:spcBef>
              <a:spcAft>
                <a:spcPts val="0"/>
              </a:spcAft>
              <a:buClr>
                <a:schemeClr val="dk2"/>
              </a:buClr>
              <a:buSzPts val="4400"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+mj-lt"/>
                <a:ea typeface="+mj-ea"/>
                <a:cs typeface="+mj-cs"/>
                <a:sym typeface="Arial"/>
              </a:rPr>
              <a:t>Нормативные акты:</a:t>
            </a:r>
            <a:endParaRPr lang="en-US" sz="36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7" name="Google Shape;55;p9">
            <a:extLst>
              <a:ext uri="{FF2B5EF4-FFF2-40B4-BE49-F238E27FC236}">
                <a16:creationId xmlns:a16="http://schemas.microsoft.com/office/drawing/2014/main" id="{6A51689D-C2FF-4808-907F-3A370ADFD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013407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0" y="428957"/>
            <a:ext cx="9144000" cy="316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420F"/>
              </a:buClr>
              <a:buSzPts val="2800"/>
              <a:buFont typeface="Arial"/>
              <a:buChar char="•"/>
            </a:pPr>
            <a:r>
              <a:rPr lang="en-US" sz="28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Место</a:t>
            </a:r>
            <a:r>
              <a:rPr lang="en-US" sz="28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800" b="1" i="1" u="none" dirty="0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none" dirty="0" err="1">
                <a:solidFill>
                  <a:srgbClr val="E5420F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судебной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системе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РФ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определяется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арбитражные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суды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являются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федеральными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и 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образуют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самостоятельную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подсистему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dirty="0"/>
          </a:p>
        </p:txBody>
      </p:sp>
      <p:sp>
        <p:nvSpPr>
          <p:cNvPr id="69" name="Google Shape;69;p11"/>
          <p:cNvSpPr txBox="1"/>
          <p:nvPr/>
        </p:nvSpPr>
        <p:spPr>
          <a:xfrm>
            <a:off x="7596187" y="0"/>
            <a:ext cx="1763712" cy="2603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Вопрос 1</a:t>
            </a:r>
            <a:endParaRPr/>
          </a:p>
        </p:txBody>
      </p:sp>
      <p:sp>
        <p:nvSpPr>
          <p:cNvPr id="70" name="Google Shape;70;p11"/>
          <p:cNvSpPr txBox="1"/>
          <p:nvPr/>
        </p:nvSpPr>
        <p:spPr>
          <a:xfrm>
            <a:off x="0" y="2497137"/>
            <a:ext cx="9144000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2698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Особенности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0" marR="0" lvl="0" indent="2698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1)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законодательство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предусматривает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создания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районном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уровне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dirty="0"/>
          </a:p>
          <a:p>
            <a:pPr marL="0" marR="0" lvl="0" indent="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2) в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отличие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общей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юрисдикции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арбитражные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суды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могут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осуществлять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судебную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власть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территории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нескольких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субъектов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Федерации (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например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территории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г.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Ленинградской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области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действует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один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арбитражный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суд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), а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территории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одного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субъекта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Федерации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могут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действовать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несколько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арбитражных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судов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эта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возможность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к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сожалению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реализована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4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7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0" name="Isosceles Triangle 11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18806" y="375209"/>
            <a:ext cx="7711045" cy="6491258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РОССИЙСКАЯ ФЕДЕРАЦИЯ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marR="0" lvl="0" indent="-215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b="1" i="0" u="none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  <a:sym typeface="Arial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ФЕДЕРАЛЬНЫЙ ЗАКОН</a:t>
            </a:r>
            <a:b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</a:b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 </a:t>
            </a:r>
            <a:r>
              <a:rPr lang="en-US" sz="16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создании</a:t>
            </a: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Арбитражного</a:t>
            </a: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Забайкальского</a:t>
            </a: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края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Принят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Государственной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Думой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/>
            </a:r>
            <a:b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</a:b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21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января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2009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годаОдобрен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Советом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Федерации28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января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2009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года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b="1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Статья</a:t>
            </a:r>
            <a:r>
              <a:rPr lang="en-US" sz="1600" b="1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1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1.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соответствии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статьей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18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Федерального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конституционного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закона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от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21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июля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2007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года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№ 5-ФКЗ «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Об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образовании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составе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Российской Федерации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нового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субъекта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Российской Федерации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результате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объединения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Читинской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области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Агинского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Бурятского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автономного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округа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» и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статьей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17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Федерального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конституционного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закона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от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31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декабря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1996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года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№ 1-ФКЗ «О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судебной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системе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Российской Федерации»: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1)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создать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Арбитражный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Забайкальского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края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;</a:t>
            </a:r>
            <a:b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</a:b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2)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установить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что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юрисдикция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Арбитражного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Забайкальского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края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распространяется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на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территорию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Забайкальского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края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границах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существующих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на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день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вступления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силу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настоящего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Федерального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закона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;</a:t>
            </a:r>
            <a:b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</a:b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3)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упразднить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Арбитражный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Читинской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области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;</a:t>
            </a:r>
            <a:b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</a:b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4)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передать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вопросы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осуществления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правосудия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относящиеся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к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ведению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упраздненного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соответствии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с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настоящим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Федеральным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законом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Арбитражного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Читинской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области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, в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юрисдикцию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Арбитражного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Забайкальского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16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края</a:t>
            </a:r>
            <a: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  <a:t>;</a:t>
            </a:r>
            <a:br>
              <a:rPr lang="en-US" sz="1600" b="0" i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sym typeface="Arial"/>
              </a:rPr>
            </a:b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510872" y="313899"/>
            <a:ext cx="6515008" cy="631891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lnSpcReduction="10000"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420F"/>
              </a:buClr>
              <a:buSzPts val="2800"/>
              <a:buFont typeface="Arial"/>
              <a:buChar char="•"/>
            </a:pPr>
            <a:r>
              <a:rPr lang="ru-RU" sz="2400" b="1" i="1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Место арбитражных судов</a:t>
            </a:r>
            <a:r>
              <a:rPr lang="ru-RU" sz="2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в судебной системе РФ определяется тем, </a:t>
            </a:r>
            <a:r>
              <a:rPr lang="ru-RU" sz="2400" b="0" i="0" u="sng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endParaRPr lang="ru-RU" sz="1400" u="sng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все арбитражные суды являются федеральными;</a:t>
            </a:r>
            <a:endParaRPr lang="ru-RU" sz="14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и  образуют самостоятельную  подсистему</a:t>
            </a:r>
          </a:p>
          <a:p>
            <a:pPr marL="0" marR="0" lvl="0" indent="2698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Arial"/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Особенности</a:t>
            </a:r>
            <a:r>
              <a:rPr lang="ru-RU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lang="ru-RU" sz="1400" dirty="0">
              <a:solidFill>
                <a:schemeClr val="tx1"/>
              </a:solidFill>
            </a:endParaRPr>
          </a:p>
          <a:p>
            <a:pPr marL="0" marR="0" lvl="0" indent="2698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lang="ru-RU" sz="20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1)законодательство не предусматривает создания арбитражных судов на районном уровне; </a:t>
            </a:r>
            <a:endParaRPr lang="ru-RU" sz="1400" dirty="0">
              <a:solidFill>
                <a:schemeClr val="tx1"/>
              </a:solidFill>
            </a:endParaRPr>
          </a:p>
          <a:p>
            <a:pPr marL="0" marR="0" lvl="0" indent="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2) в отличие от судов общей юрисдикции арбитражные суды могут осуществлять судебную власть на территории нескольких субъектов Федерации (например, на территории  г. Санкт-Петербурга и Ленинградской области действует один арбитражный суд), а на территории одного субъекта Федерации могут действовать несколько арбитражных судов (эта возможность, к сожалению, не реализована).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29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АРБИТРАЖНЫЕ СУДЫ</a:t>
            </a:r>
            <a:endParaRPr dirty="0"/>
          </a:p>
        </p:txBody>
      </p:sp>
      <p:sp>
        <p:nvSpPr>
          <p:cNvPr id="84" name="Google Shape;84;p13"/>
          <p:cNvSpPr txBox="1"/>
          <p:nvPr/>
        </p:nvSpPr>
        <p:spPr>
          <a:xfrm>
            <a:off x="1547812" y="1268412"/>
            <a:ext cx="6119812" cy="893766"/>
          </a:xfrm>
          <a:prstGeom prst="rect">
            <a:avLst/>
          </a:prstGeom>
          <a:gradFill>
            <a:gsLst>
              <a:gs pos="0">
                <a:srgbClr val="6B47B3"/>
              </a:gs>
              <a:gs pos="100000">
                <a:srgbClr val="9966FF"/>
              </a:gs>
            </a:gsLst>
            <a:lin ang="13500000" scaled="0"/>
          </a:gradFill>
          <a:ln w="76200" cap="flat" cmpd="tri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Tahoma"/>
              <a:buNone/>
            </a:pP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Судебная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коллегия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по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экономическим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спорам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Tahoma"/>
              <a:buNone/>
            </a:pP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Верховного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i="0" u="none" strike="noStrike" cap="none" dirty="0" err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Суда</a:t>
            </a:r>
            <a:r>
              <a:rPr lang="en-US" sz="2000" b="1" i="0" u="none" strike="noStrike" cap="none" dirty="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РФ</a:t>
            </a:r>
            <a:endParaRPr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1547812" y="2636837"/>
            <a:ext cx="6119812" cy="792162"/>
          </a:xfrm>
          <a:prstGeom prst="rect">
            <a:avLst/>
          </a:prstGeom>
          <a:gradFill>
            <a:gsLst>
              <a:gs pos="0">
                <a:srgbClr val="6B47B3"/>
              </a:gs>
              <a:gs pos="100000">
                <a:srgbClr val="9966FF"/>
              </a:gs>
            </a:gsLst>
            <a:lin ang="13500000" scaled="0"/>
          </a:gradFill>
          <a:ln w="76200" cap="flat" cmpd="tri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Tahoma"/>
              <a:buNone/>
            </a:pPr>
            <a:r>
              <a:rPr lang="en-US" sz="2000" b="1" i="0" u="none" strike="noStrike" cap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АРБИТРАЖНЫЕ СУДЫ ОКРУГОВ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512093" y="4162425"/>
            <a:ext cx="6191250" cy="792162"/>
          </a:xfrm>
          <a:prstGeom prst="rect">
            <a:avLst/>
          </a:prstGeom>
          <a:gradFill>
            <a:gsLst>
              <a:gs pos="0">
                <a:srgbClr val="6B47B3"/>
              </a:gs>
              <a:gs pos="100000">
                <a:srgbClr val="9966FF"/>
              </a:gs>
            </a:gsLst>
            <a:lin ang="13500000" scaled="0"/>
          </a:gradFill>
          <a:ln w="76200" cap="flat" cmpd="tri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Tahoma"/>
              <a:buNone/>
            </a:pPr>
            <a:r>
              <a:rPr lang="en-US" sz="2000" b="1" i="0" u="none" strike="noStrike" cap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АРБИТРАЖНЫЕ АПЕЛЛЯЦИОННЫЕ СУДЫ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547812" y="5589587"/>
            <a:ext cx="6192837" cy="792162"/>
          </a:xfrm>
          <a:prstGeom prst="rect">
            <a:avLst/>
          </a:prstGeom>
          <a:gradFill>
            <a:gsLst>
              <a:gs pos="0">
                <a:srgbClr val="6B47B3"/>
              </a:gs>
              <a:gs pos="100000">
                <a:srgbClr val="9966FF"/>
              </a:gs>
            </a:gsLst>
            <a:lin ang="13500000" scaled="0"/>
          </a:gradFill>
          <a:ln w="76200" cap="flat" cmpd="tri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y="50000" kx="5399948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Tahoma"/>
              <a:buNone/>
            </a:pPr>
            <a:r>
              <a:rPr lang="en-US" sz="2000" b="1" i="0" u="none" strike="noStrike" cap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АРБИТРАЖНЫЕ СУДЫ СУБЪЕКТОВ РФ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568325" y="1358900"/>
            <a:ext cx="9794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Tahoma"/>
              <a:buNone/>
            </a:pPr>
            <a:r>
              <a:rPr lang="en-US" sz="1800" b="0" i="0" u="none" strike="noStrike" cap="none" dirty="0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4 </a:t>
            </a:r>
            <a:r>
              <a:rPr lang="en-US" sz="1800" b="0" i="0" u="none" strike="noStrike" cap="none" dirty="0" err="1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звено</a:t>
            </a:r>
            <a:endParaRPr dirty="0"/>
          </a:p>
        </p:txBody>
      </p:sp>
      <p:sp>
        <p:nvSpPr>
          <p:cNvPr id="89" name="Google Shape;89;p13"/>
          <p:cNvSpPr txBox="1"/>
          <p:nvPr/>
        </p:nvSpPr>
        <p:spPr>
          <a:xfrm>
            <a:off x="564450" y="2840038"/>
            <a:ext cx="9794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Tahoma"/>
              <a:buNone/>
            </a:pPr>
            <a:r>
              <a:rPr lang="en-US" sz="1800" b="0" i="0" u="none" strike="noStrike" cap="none" dirty="0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3 </a:t>
            </a:r>
            <a:r>
              <a:rPr lang="en-US" sz="1800" b="0" i="0" u="none" strike="noStrike" cap="none" dirty="0" err="1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звено</a:t>
            </a:r>
            <a:endParaRPr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505984" y="4321176"/>
            <a:ext cx="9794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Tahoma"/>
              <a:buNone/>
            </a:pPr>
            <a:r>
              <a:rPr lang="en-US" sz="1800" b="0" i="0" u="none" strike="noStrike" cap="none" dirty="0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2 </a:t>
            </a:r>
            <a:r>
              <a:rPr lang="en-US" sz="1800" b="0" i="0" u="none" strike="noStrike" cap="none" dirty="0" err="1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звено</a:t>
            </a:r>
            <a:endParaRPr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505983" y="5743577"/>
            <a:ext cx="9794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800"/>
              <a:buFont typeface="Tahoma"/>
              <a:buNone/>
            </a:pPr>
            <a:r>
              <a:rPr lang="en-US" sz="1800" b="0" i="0" u="none" strike="noStrike" cap="none" dirty="0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1 </a:t>
            </a:r>
            <a:r>
              <a:rPr lang="en-US" sz="1800" b="0" i="0" u="none" strike="noStrike" cap="none" dirty="0" err="1">
                <a:solidFill>
                  <a:srgbClr val="CC3300"/>
                </a:solidFill>
                <a:latin typeface="Tahoma"/>
                <a:ea typeface="Tahoma"/>
                <a:cs typeface="Tahoma"/>
                <a:sym typeface="Tahoma"/>
              </a:rPr>
              <a:t>звено</a:t>
            </a:r>
            <a:endParaRPr dirty="0"/>
          </a:p>
        </p:txBody>
      </p:sp>
      <p:sp>
        <p:nvSpPr>
          <p:cNvPr id="92" name="Google Shape;92;p13"/>
          <p:cNvSpPr/>
          <p:nvPr/>
        </p:nvSpPr>
        <p:spPr>
          <a:xfrm rot="10800000" flipH="1">
            <a:off x="4400240" y="2131938"/>
            <a:ext cx="287337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 rot="10800000">
            <a:off x="4400241" y="3400425"/>
            <a:ext cx="288925" cy="7905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 rot="10800000" flipH="1">
            <a:off x="4427537" y="4868861"/>
            <a:ext cx="288925" cy="81915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1" name="Isosceles Triangle 110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2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4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Isosceles Triangle 115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3"/>
          <a:stretch/>
        </p:blipFill>
        <p:spPr>
          <a:xfrm>
            <a:off x="567938" y="2018006"/>
            <a:ext cx="2892580" cy="2910887"/>
          </a:xfrm>
          <a:prstGeom prst="rect">
            <a:avLst/>
          </a:prstGeom>
          <a:noFill/>
        </p:spPr>
      </p:pic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5168969" y="450376"/>
            <a:ext cx="3602066" cy="5704891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настоящее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время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в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России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действует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82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суда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в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субъектов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РФ 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10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округов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20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апелляционных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судов</a:t>
            </a:r>
            <a:endParaRPr lang="en-US" sz="24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арбитражных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судах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всех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уровней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трудятся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 3 451 </a:t>
            </a:r>
            <a:r>
              <a:rPr lang="en-US" sz="2400" b="0" i="0" u="none" dirty="0" err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судей</a:t>
            </a:r>
            <a:r>
              <a:rPr lang="en-US" sz="24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>. </a:t>
            </a:r>
            <a:r>
              <a:rPr lang="en-US" sz="13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  <a:t/>
            </a:r>
            <a:br>
              <a:rPr lang="en-US" sz="1300" b="0" i="0" u="none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rPr>
            </a:br>
            <a:endParaRPr lang="en-US" sz="13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Isosceles Triangle 115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7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0" name="Isosceles Triangle 119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" name="Google Shape;106;p15"/>
          <p:cNvSpPr txBox="1"/>
          <p:nvPr/>
        </p:nvSpPr>
        <p:spPr>
          <a:xfrm>
            <a:off x="806270" y="1390958"/>
            <a:ext cx="7666202" cy="407608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marR="0" lvl="0" indent="0" algn="just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ФКЗ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от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6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декабря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2011г. в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системе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арбитражных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судов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был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создан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первый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специализированный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суд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– Суд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по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интеллектуальным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правам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.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Он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пределах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своей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компетенции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рассматривает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дела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по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спорам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связанным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с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защитой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интеллектуальных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прав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, в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качестве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суда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1 и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кассационной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инстанций</a:t>
            </a:r>
            <a:r>
              <a:rPr lang="en-US" sz="2800" b="0" i="0" u="none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1093</Words>
  <Application>Microsoft Office PowerPoint</Application>
  <PresentationFormat>Экран (4:3)</PresentationFormat>
  <Paragraphs>117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Tahoma</vt:lpstr>
      <vt:lpstr>Courier New</vt:lpstr>
      <vt:lpstr>Trebuchet MS</vt:lpstr>
      <vt:lpstr>Wingdings 3</vt:lpstr>
      <vt:lpstr>Arial</vt:lpstr>
      <vt:lpstr>Аспект</vt:lpstr>
      <vt:lpstr>Презентация PowerPoint</vt:lpstr>
      <vt:lpstr>План доклада</vt:lpstr>
      <vt:lpstr>Нормативные акты:</vt:lpstr>
      <vt:lpstr>Презентация PowerPoint</vt:lpstr>
      <vt:lpstr>Презентация PowerPoint</vt:lpstr>
      <vt:lpstr>Презентация PowerPoint</vt:lpstr>
      <vt:lpstr>АРБИТРАЖНЫЕ СУДЫ</vt:lpstr>
      <vt:lpstr>Презентация PowerPoint</vt:lpstr>
      <vt:lpstr>Презентация PowerPoint</vt:lpstr>
      <vt:lpstr>Презентация PowerPoint</vt:lpstr>
      <vt:lpstr>Вопрос 2</vt:lpstr>
      <vt:lpstr>Презентация PowerPoint</vt:lpstr>
      <vt:lpstr>Структура суда</vt:lpstr>
      <vt:lpstr>Презентация PowerPoint</vt:lpstr>
      <vt:lpstr>Арбитражные апелляционные суды:</vt:lpstr>
      <vt:lpstr>Структура суда</vt:lpstr>
      <vt:lpstr>Арбитражные суды округов  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Исломов Тимур</dc:creator>
  <cp:lastModifiedBy>User</cp:lastModifiedBy>
  <cp:revision>1</cp:revision>
  <dcterms:modified xsi:type="dcterms:W3CDTF">2022-02-08T07:11:34Z</dcterms:modified>
</cp:coreProperties>
</file>